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80" r:id="rId3"/>
    <p:sldId id="281" r:id="rId4"/>
    <p:sldId id="275" r:id="rId5"/>
    <p:sldId id="276" r:id="rId6"/>
    <p:sldId id="277" r:id="rId7"/>
    <p:sldId id="279" r:id="rId8"/>
    <p:sldId id="278" r:id="rId9"/>
    <p:sldId id="274" r:id="rId10"/>
    <p:sldId id="264" r:id="rId11"/>
    <p:sldId id="282" r:id="rId12"/>
    <p:sldId id="283" r:id="rId13"/>
    <p:sldId id="267" r:id="rId14"/>
  </p:sldIdLst>
  <p:sldSz cx="9144000" cy="6858000" type="screen4x3"/>
  <p:notesSz cx="6858000" cy="9144000"/>
  <p:embeddedFontLst>
    <p:embeddedFont>
      <p:font typeface="Twinkl" charset="0"/>
      <p:regular r:id="rId17"/>
      <p:bold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DA5"/>
    <a:srgbClr val="A7DCFD"/>
    <a:srgbClr val="F6BF82"/>
    <a:srgbClr val="F4AD5E"/>
    <a:srgbClr val="E9E6BD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236" y="-10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 smtClean="0">
                <a:latin typeface="+mn-lt"/>
              </a:rPr>
              <a:t>Food packaging</a:t>
            </a:r>
            <a:endParaRPr lang="en-GB" sz="3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9714" y="1645920"/>
            <a:ext cx="7289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Which shape do you think is most commonly used in food packaging?</a:t>
            </a:r>
          </a:p>
          <a:p>
            <a:endParaRPr lang="en-GB" dirty="0" smtClean="0"/>
          </a:p>
          <a:p>
            <a:r>
              <a:rPr lang="en-GB" dirty="0" smtClean="0"/>
              <a:t>Have a look in your kitchen  cupboards which shape can you see the most?</a:t>
            </a:r>
          </a:p>
          <a:p>
            <a:endParaRPr lang="en-GB" dirty="0" smtClean="0"/>
          </a:p>
          <a:p>
            <a:r>
              <a:rPr lang="en-GB" dirty="0" smtClean="0"/>
              <a:t>Look back at the net for that shape.</a:t>
            </a:r>
            <a:endParaRPr lang="en-GB" dirty="0"/>
          </a:p>
        </p:txBody>
      </p:sp>
      <p:pic>
        <p:nvPicPr>
          <p:cNvPr id="7170" name="Picture 2" descr="Cereal Packaging: Creating Net and Illustrating Character | iQra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320" y="3538396"/>
            <a:ext cx="3547563" cy="2729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 smtClean="0">
                <a:latin typeface="+mn-lt"/>
              </a:rPr>
              <a:t>Food packaging</a:t>
            </a:r>
            <a:endParaRPr lang="en-GB" sz="3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9714" y="1345474"/>
            <a:ext cx="72890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Check with your grown up and see if you can have 2 examples of food packaging for this activity.</a:t>
            </a:r>
          </a:p>
          <a:p>
            <a:pPr marL="342900" indent="-342900">
              <a:buAutoNum type="arabicParenR"/>
            </a:pPr>
            <a:endParaRPr lang="en-GB" dirty="0" smtClean="0"/>
          </a:p>
          <a:p>
            <a:pPr marL="342900" indent="-342900">
              <a:buAutoNum type="arabicParenR"/>
            </a:pPr>
            <a:r>
              <a:rPr lang="en-GB" dirty="0" smtClean="0"/>
              <a:t>Look </a:t>
            </a:r>
            <a:r>
              <a:rPr lang="en-GB" dirty="0" smtClean="0"/>
              <a:t>at packaging made by food companies. What are they made out of? </a:t>
            </a:r>
            <a:r>
              <a:rPr lang="en-GB" dirty="0" smtClean="0"/>
              <a:t>What </a:t>
            </a:r>
            <a:r>
              <a:rPr lang="en-GB" dirty="0" smtClean="0"/>
              <a:t>information can be found on the packaging (weight, product description, ingredients, logo, picture, nutrition information</a:t>
            </a:r>
            <a:r>
              <a:rPr lang="en-GB" dirty="0" smtClean="0"/>
              <a:t>...). Can you record your answers, maybe in a table?</a:t>
            </a:r>
          </a:p>
          <a:p>
            <a:pPr marL="342900" indent="-342900"/>
            <a:endParaRPr lang="en-GB" dirty="0" smtClean="0"/>
          </a:p>
          <a:p>
            <a:pPr marL="342900" indent="-342900"/>
            <a:r>
              <a:rPr lang="en-GB" dirty="0" smtClean="0"/>
              <a:t>3) Why </a:t>
            </a:r>
            <a:r>
              <a:rPr lang="en-GB" dirty="0" smtClean="0"/>
              <a:t>was this material chosen</a:t>
            </a:r>
            <a:r>
              <a:rPr lang="en-GB" dirty="0" smtClean="0"/>
              <a:t>?</a:t>
            </a:r>
          </a:p>
          <a:p>
            <a:pPr marL="342900" indent="-342900"/>
            <a:endParaRPr lang="en-GB" dirty="0" smtClean="0"/>
          </a:p>
          <a:p>
            <a:r>
              <a:rPr lang="en-GB" dirty="0" smtClean="0"/>
              <a:t>4) If okay with your grown up carefully disassemble </a:t>
            </a:r>
            <a:r>
              <a:rPr lang="en-GB" dirty="0" smtClean="0"/>
              <a:t>the packaging. How was it made? If the packaging is a box, what is the net like? Are there any other nets which will make the same box</a:t>
            </a:r>
            <a:r>
              <a:rPr lang="en-GB" dirty="0" smtClean="0"/>
              <a:t>?</a:t>
            </a:r>
          </a:p>
          <a:p>
            <a:endParaRPr lang="en-GB" dirty="0" smtClean="0"/>
          </a:p>
          <a:p>
            <a:r>
              <a:rPr lang="en-GB" dirty="0" smtClean="0"/>
              <a:t>3) Discuss what happens to the materials once they have been used. Can they be recycled? Can they be used again? Can the packaging be made from any other materials?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 smtClean="0">
                <a:latin typeface="+mn-lt"/>
              </a:rPr>
              <a:t>Food packaging</a:t>
            </a:r>
            <a:endParaRPr lang="en-GB" sz="3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9714" y="1645920"/>
            <a:ext cx="72890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Begin to think ahead for next lesson, </a:t>
            </a:r>
          </a:p>
          <a:p>
            <a:r>
              <a:rPr lang="en-GB" dirty="0" smtClean="0"/>
              <a:t>Which shape are you going to use for your food packaging?</a:t>
            </a:r>
          </a:p>
          <a:p>
            <a:r>
              <a:rPr lang="en-GB" dirty="0" smtClean="0"/>
              <a:t>What would you call your company/product?</a:t>
            </a:r>
          </a:p>
          <a:p>
            <a:r>
              <a:rPr lang="en-GB" dirty="0" smtClean="0"/>
              <a:t>What other information are you going to put on your packaging?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On the Class 3 webpage there is a link to different nets, you could have a go at printing them and then building the nets to make 3D shapes.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 smtClean="0">
                <a:latin typeface="+mn-lt"/>
              </a:rPr>
              <a:t>Food packaging</a:t>
            </a:r>
            <a:endParaRPr lang="en-GB" sz="36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476E94-40E1-4696-9455-8851667659F9}"/>
              </a:ext>
            </a:extLst>
          </p:cNvPr>
          <p:cNvSpPr txBox="1"/>
          <p:nvPr/>
        </p:nvSpPr>
        <p:spPr>
          <a:xfrm>
            <a:off x="731520" y="1332411"/>
            <a:ext cx="76156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Most cardboard boxes </a:t>
            </a:r>
            <a:r>
              <a:rPr lang="en-GB" sz="2400" dirty="0" smtClean="0"/>
              <a:t>and other food packaging are </a:t>
            </a:r>
            <a:r>
              <a:rPr lang="en-GB" sz="2400" dirty="0" smtClean="0"/>
              <a:t>made up </a:t>
            </a:r>
            <a:r>
              <a:rPr lang="en-GB" sz="2400" dirty="0" smtClean="0"/>
              <a:t>using nets. Can you remember what a net is, think back to maths?</a:t>
            </a:r>
          </a:p>
          <a:p>
            <a:pPr algn="ctr"/>
            <a:endParaRPr lang="en-GB" sz="24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 A </a:t>
            </a:r>
            <a:r>
              <a:rPr lang="en-GB" sz="2400" dirty="0" smtClean="0"/>
              <a:t>design is then added onto the net and it is printed out and then assembled before the food is put inside and it is sent to the shops. </a:t>
            </a:r>
            <a:endParaRPr lang="en-GB" sz="24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We </a:t>
            </a:r>
            <a:r>
              <a:rPr lang="en-GB" sz="2400" dirty="0" smtClean="0"/>
              <a:t>are going to look at the nets that make up </a:t>
            </a:r>
            <a:r>
              <a:rPr lang="en-GB" sz="2400" dirty="0" smtClean="0"/>
              <a:t>the food packaging in our homes </a:t>
            </a:r>
            <a:r>
              <a:rPr lang="en-GB" sz="2400" dirty="0" smtClean="0"/>
              <a:t>and </a:t>
            </a:r>
            <a:r>
              <a:rPr lang="en-GB" sz="2400" dirty="0" smtClean="0"/>
              <a:t>what information goes on </a:t>
            </a:r>
            <a:r>
              <a:rPr lang="en-GB" sz="2400" dirty="0" smtClean="0"/>
              <a:t>them. Then next lesson we are going to design our </a:t>
            </a:r>
            <a:r>
              <a:rPr lang="en-GB" sz="2400" dirty="0" smtClean="0"/>
              <a:t>own packaging </a:t>
            </a:r>
            <a:r>
              <a:rPr lang="en-GB" sz="2400" dirty="0" smtClean="0"/>
              <a:t>on Purple Mash.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15021" y="2236824"/>
              <a:ext cx="2546606" cy="2613171"/>
            </a:xfrm>
            <a:prstGeom prst="rect">
              <a:avLst/>
            </a:prstGeom>
          </p:spPr>
        </p:pic>
      </p:grpSp>
      <p:grpSp>
        <p:nvGrpSpPr>
          <p:cNvPr id="3" name="Group 9"/>
          <p:cNvGrpSpPr/>
          <p:nvPr/>
        </p:nvGrpSpPr>
        <p:grpSpPr>
          <a:xfrm>
            <a:off x="777972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76904" y="1996580"/>
              <a:ext cx="2362604" cy="3141060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476E94-40E1-4696-9455-8851667659F9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Cube</a:t>
            </a:r>
          </a:p>
        </p:txBody>
      </p:sp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00799" y="2194880"/>
              <a:ext cx="1575049" cy="26970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30512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37114" y="2043878"/>
              <a:ext cx="2437126" cy="2999064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D1BADF-A6FB-43DE-98EF-241639381AD2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Cylinder</a:t>
            </a:r>
          </a:p>
        </p:txBody>
      </p:sp>
    </p:spTree>
    <p:extLst>
      <p:ext uri="{BB962C8B-B14F-4D97-AF65-F5344CB8AC3E}">
        <p14:creationId xmlns:p14="http://schemas.microsoft.com/office/powerpoint/2010/main" xmlns="" val="35243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605330" y="1972372"/>
              <a:ext cx="1972715" cy="31420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05345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58853" y="2119378"/>
              <a:ext cx="2793648" cy="2848062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0225DE-30CD-450B-811A-B2EF5A1AF798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Cone</a:t>
            </a:r>
          </a:p>
        </p:txBody>
      </p:sp>
    </p:spTree>
    <p:extLst>
      <p:ext uri="{BB962C8B-B14F-4D97-AF65-F5344CB8AC3E}">
        <p14:creationId xmlns:p14="http://schemas.microsoft.com/office/powerpoint/2010/main" xmlns="" val="33798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2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15923" y="2106795"/>
              <a:ext cx="2744802" cy="287322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55011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40528" y="2027726"/>
              <a:ext cx="3030297" cy="3031365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612409-CD3A-411F-8479-5324E11EF9BF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Square-Based Pyramid</a:t>
            </a:r>
          </a:p>
        </p:txBody>
      </p:sp>
    </p:spTree>
    <p:extLst>
      <p:ext uri="{BB962C8B-B14F-4D97-AF65-F5344CB8AC3E}">
        <p14:creationId xmlns:p14="http://schemas.microsoft.com/office/powerpoint/2010/main" xmlns="" val="36970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0178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55949" y="2097249"/>
              <a:ext cx="2938907" cy="254988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706866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6859" y="2224241"/>
              <a:ext cx="2582929" cy="2638338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9257D7-A655-4244-9B27-13F472E4C14C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Triangular Pyramid</a:t>
            </a:r>
          </a:p>
        </p:txBody>
      </p:sp>
    </p:spTree>
    <p:extLst>
      <p:ext uri="{BB962C8B-B14F-4D97-AF65-F5344CB8AC3E}">
        <p14:creationId xmlns:p14="http://schemas.microsoft.com/office/powerpoint/2010/main" xmlns="" val="1630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2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16703" y="2791130"/>
              <a:ext cx="2943241" cy="15045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96956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11100" y="1997738"/>
              <a:ext cx="1889153" cy="3091342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B14CFB-B141-4830-BEAD-58DF149B2067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Triangular Prism</a:t>
            </a:r>
          </a:p>
        </p:txBody>
      </p:sp>
    </p:spTree>
    <p:extLst>
      <p:ext uri="{BB962C8B-B14F-4D97-AF65-F5344CB8AC3E}">
        <p14:creationId xmlns:p14="http://schemas.microsoft.com/office/powerpoint/2010/main" xmlns="" val="26163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23003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4015" y="2683263"/>
              <a:ext cx="3306315" cy="16677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80178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3718" y="2088177"/>
              <a:ext cx="2683918" cy="2910465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830AF2-4F06-49AF-AE6D-956B31F2B0E7}"/>
              </a:ext>
            </a:extLst>
          </p:cNvPr>
          <p:cNvSpPr txBox="1"/>
          <p:nvPr/>
        </p:nvSpPr>
        <p:spPr>
          <a:xfrm>
            <a:off x="2554447" y="5629533"/>
            <a:ext cx="403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Cuboid</a:t>
            </a:r>
          </a:p>
        </p:txBody>
      </p:sp>
    </p:spTree>
    <p:extLst>
      <p:ext uri="{BB962C8B-B14F-4D97-AF65-F5344CB8AC3E}">
        <p14:creationId xmlns:p14="http://schemas.microsoft.com/office/powerpoint/2010/main" xmlns="" val="23304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91</TotalTime>
  <Words>425</Words>
  <Application>Microsoft Office PowerPoint</Application>
  <PresentationFormat>On-screen Show (4:3)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Twinkl</vt:lpstr>
      <vt:lpstr>Calibri</vt:lpstr>
      <vt:lpstr>Office Theme</vt:lpstr>
      <vt:lpstr>Slide 1</vt:lpstr>
      <vt:lpstr>Food packaging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Food packaging</vt:lpstr>
      <vt:lpstr>Food packaging</vt:lpstr>
      <vt:lpstr>Food packaging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sumner37870</cp:lastModifiedBy>
  <cp:revision>9</cp:revision>
  <dcterms:created xsi:type="dcterms:W3CDTF">2019-05-08T10:59:12Z</dcterms:created>
  <dcterms:modified xsi:type="dcterms:W3CDTF">2021-01-13T23:00:51Z</dcterms:modified>
</cp:coreProperties>
</file>