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0" r:id="rId26"/>
    <p:sldId id="293" r:id="rId27"/>
    <p:sldId id="291" r:id="rId28"/>
    <p:sldId id="260" r:id="rId29"/>
    <p:sldId id="268" r:id="rId30"/>
    <p:sldId id="259" r:id="rId3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52" d="100"/>
          <a:sy n="52" d="100"/>
        </p:scale>
        <p:origin x="-54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9682A-B27C-44E3-AA73-AA16B22EDFA9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963B3-867E-45D6-9AD1-94EC6C3249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87FD9-F873-4BE4-B431-A067570253F8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C8DFB-8181-4D76-95AD-70588DD205E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BAFD3-EE6B-46C2-AA64-A12F938E552A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82626-5C32-4C7D-B81B-3AB16649C0B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/>
          <p:cNvSpPr/>
          <p:nvPr userDrawn="1"/>
        </p:nvSpPr>
        <p:spPr bwMode="auto">
          <a:xfrm>
            <a:off x="609600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CB00D-5F56-45E2-9791-1E141B0EE764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3A8C7-7188-4B70-88C1-1CCBBB7E34D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CFBB-6613-46BE-A27E-4393BA9B05B4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59166-DBD9-4DCB-86EA-AAA029F9D1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34104-0CBD-475D-B09E-F45AF3AD9B7F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BCE50-6EFC-47E5-BD92-6D027DD299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1E09A-D12F-4784-A217-752343155D9A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607B8-9B00-4CAC-B78E-3BDC57550A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D4A30-8DCF-4B83-AA3A-72D9BACA11C1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38009-BD2A-4259-81D3-9775D8FDED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245E5-FEB5-424E-9056-34E862668686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2F6AA-FC72-48CD-BFEC-E9D89CB71E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32526B-72A2-47AA-8F95-3911AFB2B358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17EAA-84F8-4A9F-9E03-57B9FB658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E8C2E-734E-429A-BEDF-EE13F89011EE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7B6B8-F657-40CB-96E4-4B92B06C71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5152282-E51F-42D2-9903-0768AABB093F}" type="datetimeFigureOut">
              <a:rPr lang="en-GB"/>
              <a:pPr>
                <a:defRPr/>
              </a:pPr>
              <a:t>08/01/2021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1E8455C-19F3-4AC4-B58E-5E19317545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61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2.xml"/><Relationship Id="rId1" Type="http://schemas.openxmlformats.org/officeDocument/2006/relationships/audio" Target="NULL" TargetMode="External"/><Relationship Id="rId6" Type="http://schemas.openxmlformats.org/officeDocument/2006/relationships/image" Target="../media/image33.png"/><Relationship Id="rId11" Type="http://schemas.openxmlformats.org/officeDocument/2006/relationships/image" Target="../media/image2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audio" Target="NULL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4.png"/><Relationship Id="rId4" Type="http://schemas.openxmlformats.org/officeDocument/2006/relationships/image" Target="../media/image3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 smtClean="0"/>
              <a:t>Mon</a:t>
            </a:r>
            <a:r>
              <a:rPr lang="en-GB" altLang="en-US" sz="4400" b="1" smtClean="0"/>
              <a:t>day 11</a:t>
            </a:r>
            <a:r>
              <a:rPr lang="en-GB" altLang="en-US" sz="4400" b="1" baseline="30000" smtClean="0"/>
              <a:t>th</a:t>
            </a:r>
            <a:r>
              <a:rPr lang="en-GB" altLang="en-US" sz="4400" b="1" smtClean="0"/>
              <a:t> January</a:t>
            </a:r>
            <a:endParaRPr lang="en-US" altLang="en-US" sz="4400" b="1" smtClean="0"/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3555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913" y="2279650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d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355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46850" y="2446338"/>
            <a:ext cx="3068638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4579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27635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g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458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76988" y="1787525"/>
            <a:ext cx="3408362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5603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176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o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560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9863" y="1955800"/>
            <a:ext cx="2832100" cy="29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6627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3713" y="1874838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c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662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1985349">
            <a:off x="6329363" y="1971675"/>
            <a:ext cx="3505200" cy="270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7651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k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765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3975" y="1844675"/>
            <a:ext cx="3355975" cy="294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8674" name="Title 20"/>
          <p:cNvSpPr>
            <a:spLocks noGrp="1"/>
          </p:cNvSpPr>
          <p:nvPr>
            <p:ph type="title"/>
          </p:nvPr>
        </p:nvSpPr>
        <p:spPr>
          <a:xfrm>
            <a:off x="2027238" y="1978025"/>
            <a:ext cx="4154487" cy="2901950"/>
          </a:xfrm>
        </p:spPr>
        <p:txBody>
          <a:bodyPr/>
          <a:lstStyle/>
          <a:p>
            <a:r>
              <a:rPr lang="en-GB" altLang="en-US" sz="19900" smtClean="0"/>
              <a:t>ck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8676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7313" y="1095375"/>
            <a:ext cx="3287712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9699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78013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e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970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0" y="1878013"/>
            <a:ext cx="4179888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0723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5313" y="1901825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u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072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3025" y="1400175"/>
            <a:ext cx="3317875" cy="469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1747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9780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r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174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2238" y="1147763"/>
            <a:ext cx="3370262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2771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0" y="235585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h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277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91300" y="1914525"/>
            <a:ext cx="2981325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 smtClean="0">
                <a:latin typeface="Comic Sans MS" pitchFamily="66" charset="0"/>
              </a:rPr>
              <a:t>Phonics - Phase 3</a:t>
            </a:r>
            <a:endParaRPr lang="en-US" altLang="en-US" u="sng" smtClean="0">
              <a:latin typeface="Comic Sans MS" pitchFamily="66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smtClean="0">
                <a:latin typeface="Comic Sans MS" pitchFamily="66" charset="0"/>
              </a:rPr>
              <a:t>Can you remember the phonemes that we have learned?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smtClean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smtClean="0">
                <a:latin typeface="Comic Sans MS" pitchFamily="66" charset="0"/>
              </a:rPr>
              <a:t>See how quickly you can move through the slides saying each phoneme out loud.</a:t>
            </a: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smtClean="0">
              <a:latin typeface="Comic Sans MS" pitchFamily="66" charset="0"/>
            </a:endParaRPr>
          </a:p>
        </p:txBody>
      </p:sp>
      <p:sp>
        <p:nvSpPr>
          <p:cNvPr id="15363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4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5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6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7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5368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50088" y="65087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8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3795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2311400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b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379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0975" y="1311275"/>
            <a:ext cx="33813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4819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9275" y="1757363"/>
            <a:ext cx="2019300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f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4820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3150" y="2165350"/>
            <a:ext cx="3575050" cy="252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5843" name="Title 20"/>
          <p:cNvSpPr>
            <a:spLocks/>
          </p:cNvSpPr>
          <p:nvPr/>
        </p:nvSpPr>
        <p:spPr bwMode="auto">
          <a:xfrm>
            <a:off x="2027238" y="19780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ff</a:t>
            </a:r>
          </a:p>
        </p:txBody>
      </p:sp>
      <p:pic>
        <p:nvPicPr>
          <p:cNvPr id="4" name="Picture 3">
            <a:extLst>
              <a:ext uri="{FF2B5EF4-FFF2-40B4-BE49-F238E27FC236}"/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/>
            </a:extLst>
          </a:blip>
          <a:srcRect l="18095" r="18095"/>
          <a:stretch/>
        </p:blipFill>
        <p:spPr>
          <a:xfrm>
            <a:off x="6287542" y="2088938"/>
            <a:ext cx="3591735" cy="3980239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6867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6725" y="22955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l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6868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6538" y="1676400"/>
            <a:ext cx="2989262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7891" name="Title 20"/>
          <p:cNvSpPr>
            <a:spLocks/>
          </p:cNvSpPr>
          <p:nvPr/>
        </p:nvSpPr>
        <p:spPr bwMode="auto">
          <a:xfrm>
            <a:off x="2027238" y="222567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ll</a:t>
            </a:r>
          </a:p>
        </p:txBody>
      </p:sp>
      <p:pic>
        <p:nvPicPr>
          <p:cNvPr id="37892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99263" y="1882775"/>
            <a:ext cx="2563812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915" name="Title 20"/>
          <p:cNvSpPr>
            <a:spLocks/>
          </p:cNvSpPr>
          <p:nvPr/>
        </p:nvSpPr>
        <p:spPr bwMode="auto">
          <a:xfrm>
            <a:off x="2027238" y="1914525"/>
            <a:ext cx="4154487" cy="2901950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>
              <a:lnSpc>
                <a:spcPct val="90000"/>
              </a:lnSpc>
            </a:pPr>
            <a:r>
              <a:rPr lang="en-GB" altLang="en-US" sz="19900">
                <a:solidFill>
                  <a:srgbClr val="1C1C1C"/>
                </a:solidFill>
                <a:latin typeface="Sassoon Infant Md"/>
                <a:ea typeface="Sassoon Infant Rg"/>
                <a:cs typeface="Sassoon Infant Rg"/>
              </a:rPr>
              <a:t>ss</a:t>
            </a:r>
          </a:p>
        </p:txBody>
      </p:sp>
      <p:pic>
        <p:nvPicPr>
          <p:cNvPr id="38916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48413" y="1697038"/>
            <a:ext cx="3478212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3011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5737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x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399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27738" y="1771650"/>
            <a:ext cx="3817937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9939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8175" y="1589088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j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4096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6838" y="1868488"/>
            <a:ext cx="3268662" cy="286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>
                <a:latin typeface="Comic Sans MS" pitchFamily="66" charset="0"/>
              </a:rPr>
              <a:t>Our phoneme today is…</a:t>
            </a:r>
            <a:endParaRPr lang="en-US" altLang="en-US" smtClean="0">
              <a:latin typeface="Comic Sans MS" pitchFamily="66" charset="0"/>
            </a:endParaRPr>
          </a:p>
        </p:txBody>
      </p:sp>
      <p:sp>
        <p:nvSpPr>
          <p:cNvPr id="7" name="Oval 6">
            <a:extLst>
              <a:ext uri="{FF2B5EF4-FFF2-40B4-BE49-F238E27FC236}"/>
            </a:extLst>
          </p:cNvPr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198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50" y="2060575"/>
            <a:ext cx="1295400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altLang="en-US" sz="9600" smtClean="0"/>
              <a:t>v</a:t>
            </a:r>
          </a:p>
        </p:txBody>
      </p:sp>
      <p:sp>
        <p:nvSpPr>
          <p:cNvPr id="41988" name="Text Box 9"/>
          <p:cNvSpPr txBox="1">
            <a:spLocks noChangeArrowheads="1"/>
          </p:cNvSpPr>
          <p:nvPr/>
        </p:nvSpPr>
        <p:spPr bwMode="auto">
          <a:xfrm>
            <a:off x="1919288" y="4941888"/>
            <a:ext cx="8208962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400">
                <a:latin typeface="Comic Sans MS" pitchFamily="66" charset="0"/>
              </a:rPr>
              <a:t>Can you say these words with our phoneme in?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97950" y="874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2" descr="Visit Cliparts - Clip Art Home Visit , Free Transparent Clipart - ClipartKe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" y="3009900"/>
            <a:ext cx="22415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2139950"/>
            <a:ext cx="18684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latin typeface="Calibri" pitchFamily="34" charset="0"/>
              </a:rPr>
              <a:t>visit</a:t>
            </a:r>
            <a:endParaRPr lang="en-GB">
              <a:latin typeface="Calibri" pitchFamily="34" charset="0"/>
            </a:endParaRPr>
          </a:p>
        </p:txBody>
      </p:sp>
      <p:pic>
        <p:nvPicPr>
          <p:cNvPr id="41992" name="Picture 4" descr="Volcano Erupting With Lava - Free Clip Art | Free clip art, Clip art, Green  crafts for kid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34438" y="2925763"/>
            <a:ext cx="253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TextBox 10"/>
          <p:cNvSpPr txBox="1">
            <a:spLocks noChangeArrowheads="1"/>
          </p:cNvSpPr>
          <p:nvPr/>
        </p:nvSpPr>
        <p:spPr bwMode="auto">
          <a:xfrm>
            <a:off x="8997950" y="2022475"/>
            <a:ext cx="235585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latin typeface="Calibri" pitchFamily="34" charset="0"/>
              </a:rPr>
              <a:t>volcano</a:t>
            </a:r>
            <a:endParaRPr lang="en-GB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20"/>
          <p:cNvSpPr>
            <a:spLocks noGrp="1"/>
          </p:cNvSpPr>
          <p:nvPr>
            <p:ph type="title"/>
          </p:nvPr>
        </p:nvSpPr>
        <p:spPr>
          <a:xfrm>
            <a:off x="1981200" y="504825"/>
            <a:ext cx="8220075" cy="711200"/>
          </a:xfrm>
        </p:spPr>
        <p:txBody>
          <a:bodyPr/>
          <a:lstStyle/>
          <a:p>
            <a:pPr algn="ctr"/>
            <a:r>
              <a:rPr lang="en-GB" altLang="en-US" sz="2000" smtClean="0">
                <a:latin typeface="Twinkl" pitchFamily="2" charset="0"/>
              </a:rPr>
              <a:t>Click the pictures that begin with ‘v’ to move them into the middle. </a:t>
            </a:r>
            <a:endParaRPr lang="en-GB" sz="2000" smtClean="0"/>
          </a:p>
        </p:txBody>
      </p:sp>
      <p:sp>
        <p:nvSpPr>
          <p:cNvPr id="6" name="Rectangle 5"/>
          <p:cNvSpPr/>
          <p:nvPr/>
        </p:nvSpPr>
        <p:spPr>
          <a:xfrm>
            <a:off x="4011613" y="1527175"/>
            <a:ext cx="4117975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5548313" y="1101725"/>
            <a:ext cx="1095375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43012" name="Title 20"/>
          <p:cNvSpPr>
            <a:spLocks/>
          </p:cNvSpPr>
          <p:nvPr/>
        </p:nvSpPr>
        <p:spPr bwMode="auto">
          <a:xfrm>
            <a:off x="5275263" y="1216025"/>
            <a:ext cx="1641475" cy="684213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 algn="ctr"/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  <a:ea typeface="Sassoon Infant Rg"/>
                <a:cs typeface="Sassoon Infant Rg"/>
              </a:rPr>
              <a:t>v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85300" y="4129088"/>
            <a:ext cx="5270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03438" y="4408488"/>
            <a:ext cx="995362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3575" y="2481263"/>
            <a:ext cx="1662113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16913" y="1216025"/>
            <a:ext cx="16922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59775" y="3708400"/>
            <a:ext cx="727075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103604" y="1315200"/>
            <a:ext cx="1784335" cy="1261731"/>
          </a:xfrm>
          <a:prstGeom prst="roundRect">
            <a:avLst>
              <a:gd name="adj" fmla="val 6787"/>
            </a:avLst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54250" y="2727325"/>
            <a:ext cx="1220788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81338" y="4764088"/>
            <a:ext cx="862012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/>
          <a:srcRect/>
          <a:stretch>
            <a:fillRect/>
          </a:stretch>
        </p:blipFill>
        <p:spPr bwMode="auto">
          <a:xfrm>
            <a:off x="1052513" y="8604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6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0.22031 0.13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7" y="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3611 -0.03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-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225 0.0807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1684 0.07292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31476 -0.0085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0.25278 0.0011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3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6387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1027113"/>
            <a:ext cx="3395662" cy="480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4000" smtClean="0"/>
              <a:t>Have a go at writing these words:</a:t>
            </a:r>
            <a:endParaRPr lang="en-US" altLang="en-US" sz="400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857375"/>
            <a:ext cx="1662112" cy="99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2" descr="A Stack Of Bibs - Vest Clipart (#1852180) - PinClipart"/>
          <p:cNvPicPr>
            <a:picLocks noChangeAspect="1" noChangeArrowheads="1"/>
          </p:cNvPicPr>
          <p:nvPr/>
        </p:nvPicPr>
        <p:blipFill>
          <a:blip r:embed="rId4"/>
          <a:srcRect l="34032" t="6651" r="32292" b="6956"/>
          <a:stretch>
            <a:fillRect/>
          </a:stretch>
        </p:blipFill>
        <p:spPr bwMode="auto">
          <a:xfrm>
            <a:off x="493713" y="1690688"/>
            <a:ext cx="160813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012363" y="1027113"/>
            <a:ext cx="727075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Rectangle 2"/>
          <p:cNvSpPr txBox="1">
            <a:spLocks noChangeArrowheads="1"/>
          </p:cNvSpPr>
          <p:nvPr/>
        </p:nvSpPr>
        <p:spPr bwMode="auto">
          <a:xfrm>
            <a:off x="838200" y="4222750"/>
            <a:ext cx="10515600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GB" altLang="en-US" sz="4000">
                <a:latin typeface="Calibri Light"/>
              </a:rPr>
              <a:t>Can you think of any more words with a ‘v’? Remember, it doesn’t have to be at the start of the word.</a:t>
            </a:r>
            <a:endParaRPr lang="en-US" altLang="en-US" sz="4000">
              <a:latin typeface="Calibri Light"/>
            </a:endParaRPr>
          </a:p>
        </p:txBody>
      </p:sp>
      <p:pic>
        <p:nvPicPr>
          <p:cNvPr id="2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924925" y="417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11049000" y="4175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0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7.40741E-7 L -0.21684 0.0729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51" y="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2.96296E-6 L -0.31476 -0.0085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47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7411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957388"/>
            <a:ext cx="2020888" cy="29035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t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7412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27825" y="2279650"/>
            <a:ext cx="2706688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93535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8435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838325"/>
            <a:ext cx="2020888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a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935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70675" y="2125663"/>
            <a:ext cx="2849563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E96DAB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9459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323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p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E96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1963" y="1725613"/>
            <a:ext cx="4235450" cy="299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5">
              <a:lumMod val="7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483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2070100"/>
            <a:ext cx="2019300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i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0484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0" y="2222500"/>
            <a:ext cx="36576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1507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0" y="1958975"/>
            <a:ext cx="2020888" cy="29035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n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96113" y="1800225"/>
            <a:ext cx="2170112" cy="341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/>
            </a:extLst>
          </p:cNvPr>
          <p:cNvSpPr/>
          <p:nvPr/>
        </p:nvSpPr>
        <p:spPr>
          <a:xfrm>
            <a:off x="2279650" y="728663"/>
            <a:ext cx="3816350" cy="5364162"/>
          </a:xfrm>
          <a:prstGeom prst="roundRect">
            <a:avLst/>
          </a:prstGeom>
          <a:solidFill>
            <a:srgbClr val="FAD73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2531" name="Title 20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688" y="1838325"/>
            <a:ext cx="2019300" cy="29019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altLang="en-US" sz="34400"/>
              <a:t>m</a:t>
            </a:r>
          </a:p>
        </p:txBody>
      </p:sp>
      <p:sp>
        <p:nvSpPr>
          <p:cNvPr id="6" name="Rounded Rectangle 5">
            <a:extLst>
              <a:ext uri="{FF2B5EF4-FFF2-40B4-BE49-F238E27FC236}"/>
            </a:extLst>
          </p:cNvPr>
          <p:cNvSpPr/>
          <p:nvPr/>
        </p:nvSpPr>
        <p:spPr>
          <a:xfrm>
            <a:off x="6249988" y="728663"/>
            <a:ext cx="3662362" cy="5364162"/>
          </a:xfrm>
          <a:prstGeom prst="roundRect">
            <a:avLst/>
          </a:prstGeom>
          <a:noFill/>
          <a:ln w="76200">
            <a:solidFill>
              <a:srgbClr val="FAD7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1917700"/>
            <a:ext cx="3135312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114</Words>
  <Application>Microsoft Office PowerPoint</Application>
  <PresentationFormat>Custom</PresentationFormat>
  <Paragraphs>39</Paragraphs>
  <Slides>30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Calibri</vt:lpstr>
      <vt:lpstr>Arial</vt:lpstr>
      <vt:lpstr>Calibri Light</vt:lpstr>
      <vt:lpstr>Twinkl</vt:lpstr>
      <vt:lpstr>Comic Sans MS</vt:lpstr>
      <vt:lpstr>Sassoon Infant Md</vt:lpstr>
      <vt:lpstr>Sassoon Infant Rg</vt:lpstr>
      <vt:lpstr>Twinkl SemiBold</vt:lpstr>
      <vt:lpstr>Office Theme</vt:lpstr>
      <vt:lpstr>Office Theme</vt:lpstr>
      <vt:lpstr>Slide 1</vt:lpstr>
      <vt:lpstr>Phonics - Phase 3</vt:lpstr>
      <vt:lpstr>s</vt:lpstr>
      <vt:lpstr>t</vt:lpstr>
      <vt:lpstr>a</vt:lpstr>
      <vt:lpstr>p</vt:lpstr>
      <vt:lpstr>i</vt:lpstr>
      <vt:lpstr>n</vt:lpstr>
      <vt:lpstr>m</vt:lpstr>
      <vt:lpstr>d</vt:lpstr>
      <vt:lpstr>g</vt:lpstr>
      <vt:lpstr>o</vt:lpstr>
      <vt:lpstr>c</vt:lpstr>
      <vt:lpstr>k</vt:lpstr>
      <vt:lpstr>ck</vt:lpstr>
      <vt:lpstr>e</vt:lpstr>
      <vt:lpstr>u</vt:lpstr>
      <vt:lpstr>r</vt:lpstr>
      <vt:lpstr>h</vt:lpstr>
      <vt:lpstr>b</vt:lpstr>
      <vt:lpstr>f</vt:lpstr>
      <vt:lpstr>Slide 22</vt:lpstr>
      <vt:lpstr>l</vt:lpstr>
      <vt:lpstr>Slide 24</vt:lpstr>
      <vt:lpstr>Slide 25</vt:lpstr>
      <vt:lpstr>x</vt:lpstr>
      <vt:lpstr>j</vt:lpstr>
      <vt:lpstr>Our phoneme today is…</vt:lpstr>
      <vt:lpstr>Click the pictures that begin with ‘v’ to move them into the middle. </vt:lpstr>
      <vt:lpstr>Have a go at writing these words: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Comet</cp:lastModifiedBy>
  <cp:revision>9</cp:revision>
  <dcterms:created xsi:type="dcterms:W3CDTF">2021-01-06T13:07:18Z</dcterms:created>
  <dcterms:modified xsi:type="dcterms:W3CDTF">2021-01-08T15:02:50Z</dcterms:modified>
</cp:coreProperties>
</file>