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95" r:id="rId4"/>
    <p:sldId id="278" r:id="rId5"/>
    <p:sldId id="280" r:id="rId6"/>
    <p:sldId id="277" r:id="rId7"/>
    <p:sldId id="288" r:id="rId8"/>
    <p:sldId id="298" r:id="rId9"/>
    <p:sldId id="290" r:id="rId10"/>
    <p:sldId id="296" r:id="rId11"/>
    <p:sldId id="297" r:id="rId12"/>
    <p:sldId id="299" r:id="rId13"/>
    <p:sldId id="283" r:id="rId14"/>
    <p:sldId id="285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8AC"/>
    <a:srgbClr val="009386"/>
    <a:srgbClr val="FDD182"/>
    <a:srgbClr val="BC0105"/>
    <a:srgbClr val="DE1E5A"/>
    <a:srgbClr val="FFEDAA"/>
    <a:srgbClr val="47B1E5"/>
    <a:srgbClr val="AFDEF9"/>
    <a:srgbClr val="18A0DB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9647A2-997D-4346-A4FD-EBD062833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853" y="2649542"/>
            <a:ext cx="2052836" cy="4574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C08A99-E0C2-4D93-AA21-2D19B7473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665" y="1867355"/>
            <a:ext cx="1765538" cy="457413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3592282" y="4712384"/>
            <a:ext cx="2985747" cy="1482247"/>
          </a:xfrm>
          <a:prstGeom prst="wedgeRoundRectCallout">
            <a:avLst>
              <a:gd name="adj1" fmla="val 64406"/>
              <a:gd name="adj2" fmla="val -2127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the snakes as they slither through the jungle? Can you use your fingers to help you count the snakes?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parrots and hurried on her way. Suddenly, she heard a hissing sound</a:t>
            </a:r>
            <a:r>
              <a:rPr lang="en-US" dirty="0">
                <a:solidFill>
                  <a:schemeClr val="dk1"/>
                </a:solidFill>
              </a:rPr>
              <a:t>. S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 looked around and saw some </a:t>
            </a:r>
            <a:r>
              <a:rPr lang="en-US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colourful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snakes!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94" y="4058021"/>
            <a:ext cx="1119043" cy="21366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9B526-5B2F-4AB3-BA2B-407E84FC9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925" y="1766152"/>
            <a:ext cx="1343854" cy="595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686E7-F330-4D1C-8366-52BAA7E30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515" y="2889620"/>
            <a:ext cx="2192576" cy="270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9A5A7-CFA7-4A42-9B1F-3DB4776712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03" y="2874286"/>
            <a:ext cx="1359569" cy="78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3297FD-9E23-4D37-B759-F87A1FE3D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2853" y="1429960"/>
            <a:ext cx="2105914" cy="457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CF495-FF54-4012-B0AB-B3F374DCD2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8666" y="2254037"/>
            <a:ext cx="2451727" cy="3246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D5DF03-BB4B-4118-9AD8-79C5B3CEED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898" y="3698064"/>
            <a:ext cx="2094664" cy="315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E3827C-147E-4D36-866B-65D31C3B3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667" y="4058021"/>
            <a:ext cx="2451728" cy="3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7630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74062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76423 -0.0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1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5191 -0.00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57223 0.0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66111 -0.04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1528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0608 -0.01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2101 -0.02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02 0.00532 L 1.27795 0.01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62 -0.00695 L 1.31632 -0.00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424 -0.00671 L 1.18958 -0.0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-0.00856 L 1.22275 0.00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7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2 0.0368 L 1.27848 -0.011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11 -0.04606 L 1.31545 -0.0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-0.01991 L 1.25452 -0.03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-0.01343 L 1.2783 -0.021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-0.02569 L 1.27604 -0.046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6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quickly took out her notepad and drew a picture of each snake as they slithered past her.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941300" y="4734577"/>
            <a:ext cx="1907834" cy="1467736"/>
          </a:xfrm>
          <a:prstGeom prst="wedgeRoundRectCallout">
            <a:avLst>
              <a:gd name="adj1" fmla="val 69390"/>
              <a:gd name="adj2" fmla="val -4040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my snake pictures? How many snakes did we see?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1C313-7B41-4913-86AF-35CAAFEE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1" y="1536623"/>
            <a:ext cx="3330610" cy="43829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97C352-68BC-41BA-BAC5-F6C45F050E82}"/>
              </a:ext>
            </a:extLst>
          </p:cNvPr>
          <p:cNvSpPr/>
          <p:nvPr/>
        </p:nvSpPr>
        <p:spPr>
          <a:xfrm>
            <a:off x="994611" y="2716098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61C208-07B9-4E68-8517-105B3F2D969D}"/>
              </a:ext>
            </a:extLst>
          </p:cNvPr>
          <p:cNvSpPr/>
          <p:nvPr/>
        </p:nvSpPr>
        <p:spPr>
          <a:xfrm>
            <a:off x="1016280" y="233272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F52CAA-4196-443B-9FE5-C89957C95DC8}"/>
              </a:ext>
            </a:extLst>
          </p:cNvPr>
          <p:cNvSpPr/>
          <p:nvPr/>
        </p:nvSpPr>
        <p:spPr>
          <a:xfrm>
            <a:off x="1016280" y="30601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2618AC1-B1B6-41E8-9FC7-05259D2EC6EE}"/>
              </a:ext>
            </a:extLst>
          </p:cNvPr>
          <p:cNvSpPr/>
          <p:nvPr/>
        </p:nvSpPr>
        <p:spPr>
          <a:xfrm>
            <a:off x="1016280" y="3429000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E90836-2CD6-4FF9-AD24-788A0B8299EB}"/>
              </a:ext>
            </a:extLst>
          </p:cNvPr>
          <p:cNvSpPr/>
          <p:nvPr/>
        </p:nvSpPr>
        <p:spPr>
          <a:xfrm>
            <a:off x="1016280" y="3771082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0B3A0F3-69C8-4217-94A0-E766F8E6E20A}"/>
              </a:ext>
            </a:extLst>
          </p:cNvPr>
          <p:cNvSpPr/>
          <p:nvPr/>
        </p:nvSpPr>
        <p:spPr>
          <a:xfrm>
            <a:off x="1016280" y="408884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307FBEA-677F-4569-A4E8-5E483BD7CB13}"/>
              </a:ext>
            </a:extLst>
          </p:cNvPr>
          <p:cNvSpPr/>
          <p:nvPr/>
        </p:nvSpPr>
        <p:spPr>
          <a:xfrm>
            <a:off x="1022756" y="446877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1070CE-50C5-450F-ADFD-600EED041754}"/>
              </a:ext>
            </a:extLst>
          </p:cNvPr>
          <p:cNvSpPr/>
          <p:nvPr/>
        </p:nvSpPr>
        <p:spPr>
          <a:xfrm>
            <a:off x="994611" y="4898846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BAB16CD-3569-4D87-A8BC-1641E367E564}"/>
              </a:ext>
            </a:extLst>
          </p:cNvPr>
          <p:cNvSpPr/>
          <p:nvPr/>
        </p:nvSpPr>
        <p:spPr>
          <a:xfrm>
            <a:off x="1016280" y="53097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79136-21DF-4BBA-AF8E-DCEEA40A2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" y="1069914"/>
            <a:ext cx="3305703" cy="103008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0A5967-62F6-436D-9447-AFE2CABF6630}"/>
              </a:ext>
            </a:extLst>
          </p:cNvPr>
          <p:cNvSpPr/>
          <p:nvPr/>
        </p:nvSpPr>
        <p:spPr>
          <a:xfrm>
            <a:off x="4941300" y="4986057"/>
            <a:ext cx="1907834" cy="647395"/>
          </a:xfrm>
          <a:prstGeom prst="wedgeRoundRectCallout">
            <a:avLst>
              <a:gd name="adj1" fmla="val 71387"/>
              <a:gd name="adj2" fmla="val -1294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 saw 9 snakes!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6 0.06597 L -0.05296 0.0662 C -0.05157 0.06898 -0.05018 0.07315 -0.04809 0.07477 C -0.04532 0.07662 -0.04254 0.07616 -0.03976 0.07616 C -0.03386 0.07616 -0.02848 0.07523 -0.02257 0.07477 C -0.01268 0.07014 -0.01737 0.07176 -0.00921 0.06967 C -0.00122 0.0625 -0.01112 0.07129 -0.00348 0.06597 C -0.00261 0.06528 -0.00191 0.06412 -0.00087 0.06342 C 0.00225 0.06088 0.00243 0.06111 0.00538 0.05949 C 0.00625 0.05879 0.00694 0.05764 0.00816 0.05694 C 0.01059 0.05579 0.01527 0.0544 0.01527 0.05463 C 0.02204 0.05486 0.02864 0.05509 0.03524 0.05579 C 0.03628 0.05579 0.03698 0.05671 0.03784 0.05694 C 0.03975 0.05764 0.04149 0.05787 0.0434 0.05833 C 0.04461 0.05926 0.04652 0.05995 0.04774 0.06088 C 0.04895 0.06157 0.05034 0.06273 0.05156 0.06342 C 0.05243 0.06389 0.05329 0.06412 0.05416 0.06458 C 0.06354 0.07037 0.05086 0.06389 0.06319 0.06967 C 0.06406 0.07014 0.0651 0.07083 0.06597 0.07106 C 0.08298 0.07338 0.07204 0.07222 0.0993 0.07361 C 0.10347 0.07268 0.10694 0.07222 0.11111 0.07106 C 0.11406 0.07037 0.12031 0.06852 0.12031 0.06875 C 0.1217 0.06759 0.12326 0.06667 0.12465 0.06597 C 0.12864 0.06389 0.12673 0.06551 0.13211 0.06204 C 0.13437 0.06065 0.1368 0.05903 0.13923 0.05694 C 0.14062 0.05579 0.14201 0.05417 0.14375 0.05324 C 0.14513 0.05254 0.1467 0.05254 0.14843 0.05185 C 0.15972 0.04838 0.14253 0.05324 0.15625 0.04954 C 0.16406 0.04977 0.17204 0.04954 0.17968 0.05069 C 0.1809 0.05092 0.18159 0.05254 0.18246 0.05324 C 0.18333 0.05393 0.18437 0.05417 0.18524 0.0544 C 0.18628 0.05532 0.18715 0.05648 0.18802 0.05694 C 0.19548 0.06227 0.18958 0.05764 0.19513 0.06088 C 0.19635 0.06157 0.19791 0.0625 0.19878 0.06342 C 0.2 0.06458 0.20104 0.0662 0.2026 0.06713 C 0.20416 0.06852 0.20607 0.06898 0.20781 0.06967 L 0.21041 0.07106 L 0.21614 0.07361 C 0.21684 0.07407 0.21805 0.07454 0.21857 0.07477 L 0.22326 0.07616 C 0.22934 0.07569 0.23541 0.07477 0.24132 0.07477 C 0.25295 0.07477 0.25763 0.07592 0.26753 0.07731 C 0.26909 0.07824 0.27118 0.07893 0.27291 0.07986 C 0.27673 0.08217 0.27882 0.08333 0.28298 0.08495 C 0.28524 0.08611 0.28784 0.08704 0.2901 0.0875 C 0.29323 0.08842 0.296 0.08842 0.29913 0.08889 C 0.30034 0.08935 0.30173 0.09028 0.30277 0.09004 C 0.31753 0.08958 0.32274 0.08842 0.33437 0.08634 C 0.34166 0.08379 0.3342 0.08611 0.34531 0.08379 C 0.3467 0.08356 0.35 0.08241 0.35 0.08264 " pathEditMode="relative" rAng="0" ptsTypes="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decided to head home after a busy day in the jungle. As she was leaving the jungle, she saw a spotty leopard! 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874268" y="4882638"/>
            <a:ext cx="2357677" cy="1303467"/>
          </a:xfrm>
          <a:prstGeom prst="wedgeRoundRectCallout">
            <a:avLst>
              <a:gd name="adj1" fmla="val 73433"/>
              <a:gd name="adj2" fmla="val 803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can see 9 spots on this leopard. Which set of hands shows 9 fingers?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E41CE-31F7-425C-9E39-D63E2445A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84" y="1691237"/>
            <a:ext cx="4180686" cy="29555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6ECA17-8F6F-450F-B833-08BBE687E327}"/>
              </a:ext>
            </a:extLst>
          </p:cNvPr>
          <p:cNvGrpSpPr/>
          <p:nvPr/>
        </p:nvGrpSpPr>
        <p:grpSpPr>
          <a:xfrm>
            <a:off x="1047951" y="1561867"/>
            <a:ext cx="1769019" cy="4615379"/>
            <a:chOff x="1060841" y="1691237"/>
            <a:chExt cx="1769019" cy="46153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4736A3-C664-4522-BB2F-36FB3A88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1" y="1691237"/>
              <a:ext cx="1680993" cy="14142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D730DC-9635-420A-A8D4-0CB46FF6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3346309"/>
              <a:ext cx="1654114" cy="14142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55552-CFBD-485C-901A-EFAF89ED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5001381"/>
              <a:ext cx="1680993" cy="1305235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1521CF2-3662-4890-AE91-982C56CF15C7}"/>
              </a:ext>
            </a:extLst>
          </p:cNvPr>
          <p:cNvSpPr/>
          <p:nvPr/>
        </p:nvSpPr>
        <p:spPr>
          <a:xfrm>
            <a:off x="4572000" y="251861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EDB825-3B89-40B1-8ECE-BCBA0615B0AD}"/>
              </a:ext>
            </a:extLst>
          </p:cNvPr>
          <p:cNvSpPr/>
          <p:nvPr/>
        </p:nvSpPr>
        <p:spPr>
          <a:xfrm>
            <a:off x="4327108" y="288418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F1D45C-D0C5-4CC8-8F6C-2D10BC983A5F}"/>
              </a:ext>
            </a:extLst>
          </p:cNvPr>
          <p:cNvSpPr/>
          <p:nvPr/>
        </p:nvSpPr>
        <p:spPr>
          <a:xfrm>
            <a:off x="4714042" y="300016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ED60DC-A427-4947-B1B0-4C94AD55E37B}"/>
              </a:ext>
            </a:extLst>
          </p:cNvPr>
          <p:cNvSpPr/>
          <p:nvPr/>
        </p:nvSpPr>
        <p:spPr>
          <a:xfrm>
            <a:off x="4895275" y="263420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0A9CFF-1A3E-463A-ACEE-1DAAF66F6A9F}"/>
              </a:ext>
            </a:extLst>
          </p:cNvPr>
          <p:cNvSpPr/>
          <p:nvPr/>
        </p:nvSpPr>
        <p:spPr>
          <a:xfrm>
            <a:off x="5271908" y="2546749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45658-7EAF-404A-BEF1-071853EFCC8B}"/>
              </a:ext>
            </a:extLst>
          </p:cNvPr>
          <p:cNvSpPr/>
          <p:nvPr/>
        </p:nvSpPr>
        <p:spPr>
          <a:xfrm>
            <a:off x="5662997" y="2421955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7C9D66-8D2A-4D24-828C-7A11ADC6586D}"/>
              </a:ext>
            </a:extLst>
          </p:cNvPr>
          <p:cNvSpPr/>
          <p:nvPr/>
        </p:nvSpPr>
        <p:spPr>
          <a:xfrm>
            <a:off x="5283067" y="294878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E4379E-E22D-4CF7-9E2D-42716F4942EC}"/>
              </a:ext>
            </a:extLst>
          </p:cNvPr>
          <p:cNvSpPr/>
          <p:nvPr/>
        </p:nvSpPr>
        <p:spPr>
          <a:xfrm>
            <a:off x="5727988" y="2778712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7D1FEC-B741-46A8-8449-B281062CDCED}"/>
              </a:ext>
            </a:extLst>
          </p:cNvPr>
          <p:cNvSpPr/>
          <p:nvPr/>
        </p:nvSpPr>
        <p:spPr>
          <a:xfrm>
            <a:off x="6066425" y="2532647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281F38C-7FCA-49F3-AD09-AC053B1E7103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038C667-BB0A-4E3D-8005-6AD5B60E8F54}"/>
              </a:ext>
            </a:extLst>
          </p:cNvPr>
          <p:cNvSpPr/>
          <p:nvPr/>
        </p:nvSpPr>
        <p:spPr>
          <a:xfrm>
            <a:off x="5256764" y="5173150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7894BD41-CC3E-4ADF-BD69-A04EABD69405}"/>
              </a:ext>
            </a:extLst>
          </p:cNvPr>
          <p:cNvSpPr/>
          <p:nvPr/>
        </p:nvSpPr>
        <p:spPr>
          <a:xfrm>
            <a:off x="4781112" y="4999484"/>
            <a:ext cx="2357677" cy="1005647"/>
          </a:xfrm>
          <a:prstGeom prst="wedgeRoundRectCallout">
            <a:avLst>
              <a:gd name="adj1" fmla="val 74931"/>
              <a:gd name="adj2" fmla="val 1462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That's right, this set of hands shows </a:t>
            </a:r>
            <a:b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9 fingers!</a:t>
            </a:r>
            <a:endParaRPr lang="en-GB" dirty="0"/>
          </a:p>
        </p:txBody>
      </p:sp>
      <p:sp>
        <p:nvSpPr>
          <p:cNvPr id="35" name="9 fingers">
            <a:hlinkClick r:id="rId7" action="ppaction://hlinksldjump"/>
            <a:extLst>
              <a:ext uri="{FF2B5EF4-FFF2-40B4-BE49-F238E27FC236}">
                <a16:creationId xmlns:a16="http://schemas.microsoft.com/office/drawing/2014/main" id="{9A433471-5F82-41D9-9B3F-F839804DF76F}"/>
              </a:ext>
            </a:extLst>
          </p:cNvPr>
          <p:cNvSpPr/>
          <p:nvPr/>
        </p:nvSpPr>
        <p:spPr>
          <a:xfrm>
            <a:off x="957970" y="1508351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10 fingers">
            <a:hlinkClick r:id="rId7" action="ppaction://hlinksldjump"/>
            <a:extLst>
              <a:ext uri="{FF2B5EF4-FFF2-40B4-BE49-F238E27FC236}">
                <a16:creationId xmlns:a16="http://schemas.microsoft.com/office/drawing/2014/main" id="{AE8437B5-09A7-42C5-B0F0-7D48C9707E80}"/>
              </a:ext>
            </a:extLst>
          </p:cNvPr>
          <p:cNvSpPr/>
          <p:nvPr/>
        </p:nvSpPr>
        <p:spPr>
          <a:xfrm>
            <a:off x="952500" y="4762499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6 fingers">
            <a:hlinkClick r:id="rId7" action="ppaction://hlinksldjump"/>
            <a:extLst>
              <a:ext uri="{FF2B5EF4-FFF2-40B4-BE49-F238E27FC236}">
                <a16:creationId xmlns:a16="http://schemas.microsoft.com/office/drawing/2014/main" id="{9C2AE1AE-9F5A-475E-AC33-6EE9FF2C9C7C}"/>
              </a:ext>
            </a:extLst>
          </p:cNvPr>
          <p:cNvSpPr/>
          <p:nvPr/>
        </p:nvSpPr>
        <p:spPr>
          <a:xfrm>
            <a:off x="960654" y="3173932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2" grpId="3" animBg="1"/>
      <p:bldP spid="62" grpId="4" animBg="1"/>
      <p:bldP spid="21" grpId="0" animBg="1"/>
      <p:bldP spid="21" grpId="1" animBg="1"/>
      <p:bldP spid="31" grpId="0" animBg="1"/>
      <p:bldP spid="31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remember all of the ways that we saw 9 on my jungle adventure?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04" y="3632769"/>
            <a:ext cx="1027091" cy="196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gate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354300" y="285228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o’clock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531881" y="324142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bananas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09684" y="542655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parrots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712244" y="573520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snakes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978837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spots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7DAB8DB-B6EE-479B-AD17-21BD041C8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9" y="1337615"/>
            <a:ext cx="1418649" cy="141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57" y="394310"/>
            <a:ext cx="4787645" cy="338541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032CAA8-D14F-4CA3-85C6-A3435F95E378}"/>
              </a:ext>
            </a:extLst>
          </p:cNvPr>
          <p:cNvGrpSpPr/>
          <p:nvPr/>
        </p:nvGrpSpPr>
        <p:grpSpPr>
          <a:xfrm>
            <a:off x="6381295" y="1148505"/>
            <a:ext cx="1709004" cy="2143600"/>
            <a:chOff x="3009809" y="1416149"/>
            <a:chExt cx="2154994" cy="270300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70E050-D225-4D6D-B4E9-06B880614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E90BF6-B34D-4998-8DEA-D8D4AE55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249984-A3DB-450A-B926-7A5B94AF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D54F3CD-D2A0-42E6-B261-A593F364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65C25D8-50B1-4DF3-8F8C-9035768C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C96CE8A-D3F0-4B03-9876-891EA228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61F544-BB00-42B7-A0B0-6EBB2B1A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44231C-6A9C-47F5-AC76-9E2782ED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E7F7D64-752D-4B65-8C2F-C64BA6F5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4132D60-64F6-4DD3-9AD4-4673240B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51C0CBE-E01C-459A-962B-3F712125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D5E773-D1D0-4D0C-9728-4BB5A52388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4" y="4134614"/>
            <a:ext cx="762095" cy="3376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71208A5-D8C7-437F-AC96-607B0BB49B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67" y="4335096"/>
            <a:ext cx="762095" cy="939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57E4D3D-9778-4805-B072-085CDB3B9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9" y="4571798"/>
            <a:ext cx="636991" cy="36933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83A72F1-3B15-49BC-B8F6-69CA90573C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22" y="4624733"/>
            <a:ext cx="1052777" cy="22866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BC66351-774B-480C-95F7-B125AA3011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6" y="4938734"/>
            <a:ext cx="1184723" cy="26398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83E6C7-6F4C-4014-A74A-96F3F7517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21" y="5187549"/>
            <a:ext cx="1184723" cy="15687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F22AE1B-1AD8-4BED-BB51-350C9FEFC7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5426559"/>
            <a:ext cx="1022598" cy="2649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9571D6C-3A32-4E98-AD2A-593B053F24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5505070"/>
            <a:ext cx="1022598" cy="15386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A332B47-BBF1-4CD9-8E4C-A1CB04CAC3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3881743"/>
            <a:ext cx="1022598" cy="150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D87A4A-D25D-4496-82BE-36CC40ADFF7F}"/>
              </a:ext>
            </a:extLst>
          </p:cNvPr>
          <p:cNvGrpSpPr/>
          <p:nvPr/>
        </p:nvGrpSpPr>
        <p:grpSpPr>
          <a:xfrm>
            <a:off x="5540358" y="4544215"/>
            <a:ext cx="1845156" cy="1304443"/>
            <a:chOff x="3342584" y="1691237"/>
            <a:chExt cx="4180686" cy="2955559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2DAFD45-9FE1-4E39-9F81-0041D91F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584" y="1691237"/>
              <a:ext cx="4180686" cy="2955559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2E327EB-0332-4001-9343-FE9AFF7A87A9}"/>
                </a:ext>
              </a:extLst>
            </p:cNvPr>
            <p:cNvSpPr/>
            <p:nvPr/>
          </p:nvSpPr>
          <p:spPr>
            <a:xfrm>
              <a:off x="4572000" y="251861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3395637-1757-4E47-89F4-4EF0FFA49BAE}"/>
                </a:ext>
              </a:extLst>
            </p:cNvPr>
            <p:cNvSpPr/>
            <p:nvPr/>
          </p:nvSpPr>
          <p:spPr>
            <a:xfrm>
              <a:off x="4327108" y="288418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1C8A6D7-A3B5-4672-A13B-DBB7426EEB3B}"/>
                </a:ext>
              </a:extLst>
            </p:cNvPr>
            <p:cNvSpPr/>
            <p:nvPr/>
          </p:nvSpPr>
          <p:spPr>
            <a:xfrm>
              <a:off x="4714042" y="300016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E52883A-E878-4AE4-9F7E-6716161F96E8}"/>
                </a:ext>
              </a:extLst>
            </p:cNvPr>
            <p:cNvSpPr/>
            <p:nvPr/>
          </p:nvSpPr>
          <p:spPr>
            <a:xfrm>
              <a:off x="4895275" y="263420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808933-EAF8-4534-B863-7F3C8AC44EB4}"/>
                </a:ext>
              </a:extLst>
            </p:cNvPr>
            <p:cNvSpPr/>
            <p:nvPr/>
          </p:nvSpPr>
          <p:spPr>
            <a:xfrm>
              <a:off x="5271908" y="2546749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30819E7-403B-4249-8AB3-4CFF9DC49CFD}"/>
                </a:ext>
              </a:extLst>
            </p:cNvPr>
            <p:cNvSpPr/>
            <p:nvPr/>
          </p:nvSpPr>
          <p:spPr>
            <a:xfrm>
              <a:off x="5662997" y="2421955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231153-4B2F-428F-A284-4CB757B39D2A}"/>
                </a:ext>
              </a:extLst>
            </p:cNvPr>
            <p:cNvSpPr/>
            <p:nvPr/>
          </p:nvSpPr>
          <p:spPr>
            <a:xfrm>
              <a:off x="5283067" y="294878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A26F1F8-023D-417F-8104-A32E078D1CC7}"/>
                </a:ext>
              </a:extLst>
            </p:cNvPr>
            <p:cNvSpPr/>
            <p:nvPr/>
          </p:nvSpPr>
          <p:spPr>
            <a:xfrm>
              <a:off x="5727988" y="2778712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8A0BB96-9DD9-4436-9F1C-B3D095630673}"/>
                </a:ext>
              </a:extLst>
            </p:cNvPr>
            <p:cNvSpPr/>
            <p:nvPr/>
          </p:nvSpPr>
          <p:spPr>
            <a:xfrm>
              <a:off x="6066425" y="2532647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9F3DE-6417-4176-BA2E-2B75F017E1E5}"/>
              </a:ext>
            </a:extLst>
          </p:cNvPr>
          <p:cNvGrpSpPr/>
          <p:nvPr/>
        </p:nvGrpSpPr>
        <p:grpSpPr>
          <a:xfrm>
            <a:off x="588098" y="4062353"/>
            <a:ext cx="2869223" cy="1304443"/>
            <a:chOff x="571484" y="1376981"/>
            <a:chExt cx="7400891" cy="336468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2B61BCC-C9BD-4E93-A8CE-055F0C66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84" y="1376981"/>
              <a:ext cx="7400891" cy="336468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B6D6D7E-32EE-4715-94A6-94A2ECFC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728" y="2198931"/>
              <a:ext cx="477183" cy="67498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2933157-0E59-4D95-A1C6-464C4873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81" y="1619210"/>
              <a:ext cx="477183" cy="67498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EC6DEC-B9BE-40C3-A1F1-B73F26E2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89" y="1844086"/>
              <a:ext cx="477183" cy="6749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0A86E1-520E-4875-B2D6-EA3AA322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7" y="1746363"/>
              <a:ext cx="477183" cy="67498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E82E3E-BE49-4E5A-BBD6-8FDBF0D0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114" y="1851076"/>
              <a:ext cx="477183" cy="67498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DF56980-3F7B-484F-A789-F2700B07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48" y="2076910"/>
              <a:ext cx="477183" cy="67498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B817A3B-28E4-440C-A285-5D62B731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881" y="2281395"/>
              <a:ext cx="477183" cy="67498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4BC4546-9D94-4F6D-B606-CD5BE74F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63" y="2281395"/>
              <a:ext cx="477183" cy="67498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A76E17-068B-458D-A37A-C70FA450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485" y="1476624"/>
              <a:ext cx="477183" cy="674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9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Nine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9? Which number comes after number 9? Can you count along the number line from 1 to 9?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3" y="5026495"/>
            <a:ext cx="618557" cy="11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11805 -0.4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Nine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What do you notice about Number Nine?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52" y="1706829"/>
            <a:ext cx="1978176" cy="37769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8338"/>
              <a:gd name="adj2" fmla="val 5939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Hello, I am Number Nine. I </a:t>
            </a:r>
            <a:r>
              <a:rPr lang="en-GB" dirty="0">
                <a:solidFill>
                  <a:schemeClr val="tx1"/>
                </a:solidFill>
              </a:rPr>
              <a:t>went 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on an adventure to the jungle. Would y</a:t>
            </a:r>
            <a:r>
              <a:rPr lang="en-GB" dirty="0">
                <a:solidFill>
                  <a:schemeClr val="tx1"/>
                </a:solidFill>
              </a:rPr>
              <a:t>ou like to hear about my adventure?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3891150" y="4651410"/>
            <a:ext cx="2865249" cy="1589590"/>
          </a:xfrm>
          <a:prstGeom prst="wedgeRoundRectCallout">
            <a:avLst>
              <a:gd name="adj1" fmla="val 70986"/>
              <a:gd name="adj2" fmla="val 50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take 9 things with me on my adventure</a:t>
            </a:r>
            <a:r>
              <a:rPr lang="en-GB" dirty="0">
                <a:solidFill>
                  <a:schemeClr val="dk1"/>
                </a:solidFill>
              </a:rPr>
              <a:t>. C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 you help me count them as I put them into my case?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was very excited about her jungle adventure! She rushed around the room putting everything she needed into her suitcase.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6" name="suitcase">
            <a:extLst>
              <a:ext uri="{FF2B5EF4-FFF2-40B4-BE49-F238E27FC236}">
                <a16:creationId xmlns:a16="http://schemas.microsoft.com/office/drawing/2014/main" id="{2D9897BB-B21E-45EB-B1BF-832D90AA3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160" y="3307319"/>
            <a:ext cx="3144094" cy="2955598"/>
          </a:xfrm>
          <a:prstGeom prst="rect">
            <a:avLst/>
          </a:prstGeom>
        </p:spPr>
      </p:pic>
      <p:pic>
        <p:nvPicPr>
          <p:cNvPr id="27" name="passport">
            <a:extLst>
              <a:ext uri="{FF2B5EF4-FFF2-40B4-BE49-F238E27FC236}">
                <a16:creationId xmlns:a16="http://schemas.microsoft.com/office/drawing/2014/main" id="{01BC8CB9-4237-4D9E-BCD4-5D5F5066F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9" y="1657340"/>
            <a:ext cx="709143" cy="1035060"/>
          </a:xfrm>
          <a:prstGeom prst="rect">
            <a:avLst/>
          </a:prstGeom>
        </p:spPr>
      </p:pic>
      <p:pic>
        <p:nvPicPr>
          <p:cNvPr id="29" name="teddy">
            <a:extLst>
              <a:ext uri="{FF2B5EF4-FFF2-40B4-BE49-F238E27FC236}">
                <a16:creationId xmlns:a16="http://schemas.microsoft.com/office/drawing/2014/main" id="{C2FFA6E6-3181-4C92-9877-14EBD60BF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7" y="2280559"/>
            <a:ext cx="899321" cy="987869"/>
          </a:xfrm>
          <a:prstGeom prst="rect">
            <a:avLst/>
          </a:prstGeom>
        </p:spPr>
      </p:pic>
      <p:grpSp>
        <p:nvGrpSpPr>
          <p:cNvPr id="2" name="notebook and pen">
            <a:extLst>
              <a:ext uri="{FF2B5EF4-FFF2-40B4-BE49-F238E27FC236}">
                <a16:creationId xmlns:a16="http://schemas.microsoft.com/office/drawing/2014/main" id="{6EE34E31-7D09-46CF-949D-45913DDFE2CB}"/>
              </a:ext>
            </a:extLst>
          </p:cNvPr>
          <p:cNvGrpSpPr/>
          <p:nvPr/>
        </p:nvGrpSpPr>
        <p:grpSpPr>
          <a:xfrm>
            <a:off x="5913229" y="1620417"/>
            <a:ext cx="938276" cy="1004731"/>
            <a:chOff x="5913229" y="1620417"/>
            <a:chExt cx="938276" cy="1004731"/>
          </a:xfrm>
        </p:grpSpPr>
        <p:pic>
          <p:nvPicPr>
            <p:cNvPr id="36" name="notebook">
              <a:extLst>
                <a:ext uri="{FF2B5EF4-FFF2-40B4-BE49-F238E27FC236}">
                  <a16:creationId xmlns:a16="http://schemas.microsoft.com/office/drawing/2014/main" id="{F31F5527-48A7-4564-84C7-BD17FC295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29" y="1620417"/>
              <a:ext cx="763502" cy="100473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7B1FC3-73E0-4380-834D-2162815D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0432">
              <a:off x="6088003" y="2135903"/>
              <a:ext cx="763502" cy="237913"/>
            </a:xfrm>
            <a:prstGeom prst="rect">
              <a:avLst/>
            </a:prstGeom>
          </p:spPr>
        </p:pic>
      </p:grpSp>
      <p:pic>
        <p:nvPicPr>
          <p:cNvPr id="31" name="binoculars 30">
            <a:extLst>
              <a:ext uri="{FF2B5EF4-FFF2-40B4-BE49-F238E27FC236}">
                <a16:creationId xmlns:a16="http://schemas.microsoft.com/office/drawing/2014/main" id="{014D8D00-EFD3-4F91-A337-8EBC355D7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9" y="1638599"/>
            <a:ext cx="962020" cy="767975"/>
          </a:xfrm>
          <a:prstGeom prst="rect">
            <a:avLst/>
          </a:prstGeom>
        </p:spPr>
      </p:pic>
      <p:pic>
        <p:nvPicPr>
          <p:cNvPr id="32" name="camera 31">
            <a:extLst>
              <a:ext uri="{FF2B5EF4-FFF2-40B4-BE49-F238E27FC236}">
                <a16:creationId xmlns:a16="http://schemas.microsoft.com/office/drawing/2014/main" id="{E7C998CE-4989-4B06-A92F-89E0BF072E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62" y="1826123"/>
            <a:ext cx="962020" cy="713221"/>
          </a:xfrm>
          <a:prstGeom prst="rect">
            <a:avLst/>
          </a:prstGeom>
        </p:spPr>
      </p:pic>
      <p:pic>
        <p:nvPicPr>
          <p:cNvPr id="34" name="sunc ream">
            <a:extLst>
              <a:ext uri="{FF2B5EF4-FFF2-40B4-BE49-F238E27FC236}">
                <a16:creationId xmlns:a16="http://schemas.microsoft.com/office/drawing/2014/main" id="{8D530343-26CA-4623-A939-072C483ADD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5" y="2457516"/>
            <a:ext cx="500176" cy="1200039"/>
          </a:xfrm>
          <a:prstGeom prst="rect">
            <a:avLst/>
          </a:prstGeom>
        </p:spPr>
      </p:pic>
      <p:pic>
        <p:nvPicPr>
          <p:cNvPr id="35" name="book">
            <a:extLst>
              <a:ext uri="{FF2B5EF4-FFF2-40B4-BE49-F238E27FC236}">
                <a16:creationId xmlns:a16="http://schemas.microsoft.com/office/drawing/2014/main" id="{C4A9C30E-EC03-40BB-B27C-5099479482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43" y="2766063"/>
            <a:ext cx="932937" cy="1004731"/>
          </a:xfrm>
          <a:prstGeom prst="rect">
            <a:avLst/>
          </a:prstGeom>
        </p:spPr>
      </p:pic>
      <p:pic>
        <p:nvPicPr>
          <p:cNvPr id="37" name="lunchbox">
            <a:extLst>
              <a:ext uri="{FF2B5EF4-FFF2-40B4-BE49-F238E27FC236}">
                <a16:creationId xmlns:a16="http://schemas.microsoft.com/office/drawing/2014/main" id="{746768B2-930D-44C7-8702-C8D185FC2C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10" y="2834533"/>
            <a:ext cx="1248245" cy="749089"/>
          </a:xfrm>
          <a:prstGeom prst="rect">
            <a:avLst/>
          </a:prstGeom>
        </p:spPr>
      </p:pic>
      <p:pic>
        <p:nvPicPr>
          <p:cNvPr id="40" name="ticket">
            <a:extLst>
              <a:ext uri="{FF2B5EF4-FFF2-40B4-BE49-F238E27FC236}">
                <a16:creationId xmlns:a16="http://schemas.microsoft.com/office/drawing/2014/main" id="{5FDC20B3-DFAD-4736-93B1-676B0EE810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99" y="1797860"/>
            <a:ext cx="1079489" cy="830865"/>
          </a:xfrm>
          <a:prstGeom prst="rect">
            <a:avLst/>
          </a:prstGeom>
        </p:spPr>
      </p:pic>
      <p:pic>
        <p:nvPicPr>
          <p:cNvPr id="47" name="front of case">
            <a:extLst>
              <a:ext uri="{FF2B5EF4-FFF2-40B4-BE49-F238E27FC236}">
                <a16:creationId xmlns:a16="http://schemas.microsoft.com/office/drawing/2014/main" id="{AD94B6D8-3BAD-4D4B-A572-E566E0F1A5F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6"/>
          <a:stretch/>
        </p:blipFill>
        <p:spPr>
          <a:xfrm flipH="1">
            <a:off x="-350332" y="4980250"/>
            <a:ext cx="4640647" cy="1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1702 0.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2344 0.3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8525 0.43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7795 0.3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1337 0.28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31336 0.5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9393 0.41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49966 0.30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51927 0.431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D22F16-FD8A-437F-A74A-D2885DFDA4D3}"/>
              </a:ext>
            </a:extLst>
          </p:cNvPr>
          <p:cNvSpPr/>
          <p:nvPr/>
        </p:nvSpPr>
        <p:spPr>
          <a:xfrm>
            <a:off x="4383472" y="4584700"/>
            <a:ext cx="2540544" cy="1364203"/>
          </a:xfrm>
          <a:prstGeom prst="wedgeRoundRectCallout">
            <a:avLst>
              <a:gd name="adj1" fmla="val 66840"/>
              <a:gd name="adj2" fmla="val 13175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Great work</a:t>
            </a:r>
            <a:r>
              <a:rPr lang="en-US" dirty="0">
                <a:solidFill>
                  <a:schemeClr val="dk1"/>
                </a:solidFill>
              </a:rPr>
              <a:t>,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you found gate number 9!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Which gate comes before number 9?</a:t>
            </a:r>
            <a:endParaRPr lang="en-GB" dirty="0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5244619" y="5172459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Next stop was the airport. Can you help Number Nine find gate number 9?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EF010-0E57-4D4D-AEAD-CD517C2D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8806" r="18173" b="19649"/>
          <a:stretch/>
        </p:blipFill>
        <p:spPr>
          <a:xfrm>
            <a:off x="4752472" y="1124997"/>
            <a:ext cx="3602223" cy="2558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043AF-CF86-4469-A0CD-F394EE89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18864" r="17878" b="19592"/>
          <a:stretch/>
        </p:blipFill>
        <p:spPr>
          <a:xfrm>
            <a:off x="789303" y="1124997"/>
            <a:ext cx="3602223" cy="2558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E1DDE-F996-4787-BF03-A4ED42825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20572" r="17877" b="21326"/>
          <a:stretch/>
        </p:blipFill>
        <p:spPr>
          <a:xfrm>
            <a:off x="789303" y="3826042"/>
            <a:ext cx="3602223" cy="2414958"/>
          </a:xfrm>
          <a:prstGeom prst="rect">
            <a:avLst/>
          </a:prstGeom>
        </p:spPr>
      </p:pic>
      <p:sp>
        <p:nvSpPr>
          <p:cNvPr id="43" name="gate 8">
            <a:hlinkClick r:id="rId6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765402" y="1290591"/>
            <a:ext cx="3626124" cy="2263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gate 9">
            <a:hlinkClick r:id="rId6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752472" y="1226268"/>
            <a:ext cx="3602223" cy="2327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gate 10">
            <a:hlinkClick r:id="rId6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765401" y="3851385"/>
            <a:ext cx="3535191" cy="2467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4" grpId="1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looked around. There were lots of different clocks showing times around the world. The plane was going to leave at 9 o’clock. Which clock shows 9 o’clock?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21" y="3986580"/>
            <a:ext cx="1196673" cy="228483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945609" y="5147769"/>
            <a:ext cx="1589857" cy="451454"/>
          </a:xfrm>
          <a:prstGeom prst="wedgeRoundRectCallout">
            <a:avLst>
              <a:gd name="adj1" fmla="val 82718"/>
              <a:gd name="adj2" fmla="val -39701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900989" y="5129962"/>
            <a:ext cx="1589857" cy="451454"/>
          </a:xfrm>
          <a:prstGeom prst="wedgeRoundRectCallout">
            <a:avLst>
              <a:gd name="adj1" fmla="val 86254"/>
              <a:gd name="adj2" fmla="val -4272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F3515-9AC0-42A0-85A2-94017FF36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1" y="1682702"/>
            <a:ext cx="2316095" cy="23145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D9D392-EF3E-4EB4-91CF-E71F0FE61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0" y="1682702"/>
            <a:ext cx="2316095" cy="23145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30818-FA83-449A-97F6-408AD2E76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9" y="1690348"/>
            <a:ext cx="2316095" cy="2314547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240466" y="4554429"/>
            <a:ext cx="2621568" cy="1333499"/>
          </a:xfrm>
          <a:prstGeom prst="wedgeRoundRectCallout">
            <a:avLst>
              <a:gd name="adj1" fmla="val 73394"/>
              <a:gd name="adj2" fmla="val 2513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</a:t>
            </a:r>
            <a:r>
              <a:rPr lang="en-US" dirty="0">
                <a:solidFill>
                  <a:schemeClr val="dk1"/>
                </a:solidFill>
              </a:rPr>
              <a:t>!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That clock shows 9 o’clock.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did you know?</a:t>
            </a:r>
            <a:endParaRPr lang="en-GB" dirty="0"/>
          </a:p>
        </p:txBody>
      </p:sp>
      <p:sp>
        <p:nvSpPr>
          <p:cNvPr id="13" name="9 oclock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6087825" y="1510609"/>
            <a:ext cx="2426461" cy="26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2 oclock">
            <a:hlinkClick r:id="rId6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3288633" y="1698048"/>
            <a:ext cx="2454402" cy="2314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7 oclock">
            <a:hlinkClick r:id="rId6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681578" y="1510610"/>
            <a:ext cx="2454403" cy="2542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74" y="-856304"/>
            <a:ext cx="7632700" cy="10796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landed near the jungle </a:t>
            </a:r>
            <a:r>
              <a:rPr lang="en-US" dirty="0"/>
              <a:t>but she had to take a taxi to get a little closer</a:t>
            </a:r>
            <a:r>
              <a:rPr lang="en-US" dirty="0">
                <a:ea typeface="Arial"/>
                <a:cs typeface="Arial"/>
                <a:sym typeface="Arial"/>
              </a:rPr>
              <a:t>. As </a:t>
            </a:r>
            <a:r>
              <a:rPr lang="en-US" dirty="0"/>
              <a:t>she</a:t>
            </a:r>
            <a:r>
              <a:rPr lang="en-US" dirty="0">
                <a:ea typeface="Arial"/>
                <a:cs typeface="Arial"/>
                <a:sym typeface="Arial"/>
              </a:rPr>
              <a:t> drove along, Number Nine sang a song</a:t>
            </a:r>
            <a:r>
              <a:rPr lang="en-US" dirty="0"/>
              <a:t>...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886754" y="1727579"/>
            <a:ext cx="2575621" cy="1216088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Make an oval and a line, now I’ve made the number nine.</a:t>
            </a:r>
            <a:endParaRPr lang="en-GB" sz="28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4" y="1370111"/>
            <a:ext cx="830995" cy="15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347 L 3.61111E-6 0.0037 C -0.00486 -0.00278 -0.00816 -0.01296 -0.01476 -0.01551 L -0.02813 -0.0213 C -0.02952 -0.02199 -0.03108 -0.02315 -0.03247 -0.02315 C -0.03698 -0.02384 -0.04167 -0.02431 -0.04584 -0.025 C -0.04827 -0.02546 -0.0507 -0.02662 -0.05313 -0.02685 C -0.05816 -0.02778 -0.0632 -0.02824 -0.06806 -0.02847 C -0.07882 -0.02824 -0.08976 -0.02847 -0.1007 -0.02685 C -0.10278 -0.02662 -0.10452 -0.02431 -0.10643 -0.02315 C -0.10782 -0.02245 -0.10955 -0.02199 -0.11094 -0.0213 C -0.11337 -0.02014 -0.1158 -0.01898 -0.11823 -0.01759 C -0.12032 -0.01644 -0.12223 -0.01482 -0.12414 -0.01366 C -0.12552 -0.01296 -0.12726 -0.01273 -0.12865 -0.01181 C -0.13056 -0.01088 -0.13247 -0.00926 -0.13455 -0.0081 C -0.13837 -0.00648 -0.1415 -0.00671 -0.1448 -0.00394 C -0.14653 -0.00301 -0.14792 -0.00185 -0.14931 -0.00023 C -0.15295 0.0037 -0.15539 0.00995 -0.15973 0.01273 C -0.16164 0.01389 -0.16407 0.01458 -0.16563 0.01643 C -0.17448 0.02569 -0.17379 0.02662 -0.17882 0.0375 C -0.18004 0.03935 -0.18108 0.04097 -0.18177 0.04329 C -0.18247 0.04491 -0.18264 0.04699 -0.18351 0.04884 C -0.1842 0.05069 -0.18559 0.05231 -0.18629 0.0544 C -0.18698 0.05625 -0.18733 0.05833 -0.18768 0.06018 C -0.18889 0.06319 -0.19115 0.0662 -0.19236 0.06991 C -0.19375 0.07407 -0.1974 0.09005 -0.19809 0.09444 C -0.19861 0.10694 -0.19879 0.11944 -0.19948 0.13218 C -0.2 0.13611 -0.20087 0.13958 -0.20087 0.14375 C -0.20087 0.15417 -0.20052 0.16481 -0.19948 0.17569 C -0.19948 0.17778 -0.19861 0.1794 -0.19809 0.18171 C -0.19688 0.18773 -0.19618 0.1919 -0.19514 0.19838 C -0.1948 0.21111 -0.1948 0.22361 -0.19375 0.23634 C -0.19375 0.23843 -0.19306 0.24028 -0.19236 0.24213 C -0.18872 0.25069 -0.18664 0.25463 -0.18039 0.25926 C -0.17917 0.26018 -0.17743 0.26018 -0.17605 0.26111 C -0.17292 0.26319 -0.16997 0.26597 -0.16719 0.26852 C -0.16563 0.26968 -0.16424 0.2713 -0.1625 0.27222 C -0.15 0.27893 -0.16059 0.27384 -0.14931 0.27824 C -0.14792 0.2787 -0.14653 0.27963 -0.1448 0.28009 C -0.1408 0.28102 -0.13594 0.28125 -0.1316 0.28194 L -0.12275 0.28565 L -0.11823 0.28773 C -0.10799 0.28657 -0.10018 0.28588 -0.09011 0.2838 C -0.08282 0.28194 -0.08212 0.28055 -0.07396 0.27639 C -0.07257 0.27546 -0.07084 0.27523 -0.06945 0.27454 C -0.05313 0.2662 -0.07188 0.27477 -0.05313 0.26667 C -0.05174 0.26597 -0.05018 0.26574 -0.04879 0.26481 C -0.0474 0.26343 -0.04584 0.26204 -0.04427 0.26111 C -0.04167 0.25949 -0.03855 0.25856 -0.03542 0.25741 L -0.03108 0.25555 C -0.02726 0.2537 -0.02431 0.25301 -0.02066 0.24954 C -0.01806 0.24722 -0.01563 0.24468 -0.0132 0.24213 C -0.00782 0.23565 -0.00782 0.23403 -0.00295 0.225 L 0.0059 0.2081 C 0.00694 0.20625 0.00816 0.2044 0.00885 0.20231 C 0.01267 0.19259 0.01041 0.19676 0.01475 0.18912 C 0.0158 0.18403 0.01597 0.1787 0.0177 0.17384 C 0.01892 0.16968 0.021 0.16319 0.02222 0.1588 C 0.02326 0.15347 0.02343 0.14838 0.02517 0.14375 C 0.02899 0.13102 0.0276 0.1375 0.02968 0.12454 C 0.03211 0.06736 0.03211 0.08356 0.02968 -0.00208 C 0.02951 -0.00417 0.02882 -0.00648 0.02795 -0.0081 C 0.02725 -0.01019 0.02326 -0.01366 0.02517 -0.01366 C 0.02725 -0.01366 0.0283 -0.01042 0.02968 -0.0081 C 0.05121 0.03102 0.00625 -0.04282 0.03854 0.00903 C 0.03923 0.01273 0.04045 0.0162 0.04149 0.0206 C 0.04357 0.03194 0.04218 0.02546 0.04583 0.03935 L 0.05034 0.05648 C 0.05052 0.05833 0.05121 0.05995 0.05173 0.06204 C 0.05538 0.08588 0.05399 0.07477 0.05642 0.0963 C 0.05555 0.14977 0.05555 0.20347 0.05468 0.25741 C 0.05468 0.26042 0.05364 0.26343 0.0533 0.26667 C 0.05104 0.27708 0.05052 0.27731 0.04739 0.28565 C 0.0467 0.28958 0.04652 0.29329 0.04583 0.29722 C 0.04514 0.30162 0.0434 0.30579 0.04288 0.31018 C 0.04201 0.31574 0.04166 0.32176 0.04149 0.32755 C 0.04166 0.34236 0.04201 0.35764 0.04288 0.37292 C 0.04357 0.3875 0.04652 0.36829 0.04288 0.38611 C 0.04236 0.3919 0.04166 0.39768 0.04149 0.40324 C 0.04097 0.4081 0.03993 0.41296 0.03993 0.41829 C 0.03993 0.43079 0.04097 0.44352 0.04149 0.45625 C 0.04097 0.48125 0.0408 0.50694 0.03993 0.53218 C 0.03802 0.58287 0.03854 0.52083 0.03854 0.54907 " pathEditMode="relative" rAng="0" ptsTypes="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/>
              <a:t>Finally, when she reached</a:t>
            </a:r>
            <a:r>
              <a:rPr lang="en-US" dirty="0">
                <a:ea typeface="Arial"/>
                <a:cs typeface="Arial"/>
                <a:sym typeface="Arial"/>
              </a:rPr>
              <a:t> the jungle, Number Nine began to look around for some animals. She spied some little monkeys eating some bananas.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5" y="3948502"/>
            <a:ext cx="1212253" cy="2314578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4926288" y="4871814"/>
            <a:ext cx="1589857" cy="451454"/>
          </a:xfrm>
          <a:prstGeom prst="wedgeRoundRectCallout">
            <a:avLst>
              <a:gd name="adj1" fmla="val 81200"/>
              <a:gd name="adj2" fmla="val 69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4916780" y="4866564"/>
            <a:ext cx="1589857" cy="451454"/>
          </a:xfrm>
          <a:prstGeom prst="wedgeRoundRectCallout">
            <a:avLst>
              <a:gd name="adj1" fmla="val 80134"/>
              <a:gd name="adj2" fmla="val 600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48E42-B074-4E3C-8BD3-1EF21A8D4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1" y="1416149"/>
            <a:ext cx="1240650" cy="17623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39261F-54DD-4451-9653-31CB52B5F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640458" y="3283131"/>
            <a:ext cx="2154994" cy="8360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1B480F-AA0D-4245-9268-407BED6B8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3009809" y="3283131"/>
            <a:ext cx="2154994" cy="836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BEF6CC-8D3F-43F9-9ADC-58ADC361F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5386551" y="3283131"/>
            <a:ext cx="2154994" cy="836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00EBE1-BBA8-435E-99E6-C59D6281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47" y="1416149"/>
            <a:ext cx="1240650" cy="17623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298D2-BDA4-453F-BD7C-EDDD6F22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48" y="1403461"/>
            <a:ext cx="1240650" cy="176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D153C-6076-42F7-BF7D-91D1F8810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411654"/>
            <a:ext cx="300328" cy="261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32B48AA-C002-48B6-8268-E59C0CB91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413655"/>
            <a:ext cx="300328" cy="261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0092EE-6BE9-414C-9B7C-974F49DF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31" y="3411653"/>
            <a:ext cx="300328" cy="2611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825EE5-E2F3-4EA9-9232-09E142CB9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720289"/>
            <a:ext cx="300328" cy="2611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EA358E-3137-4A13-BE8A-0790129FC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720289"/>
            <a:ext cx="300328" cy="2611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BA75B9-2563-4114-8F37-4A01E917F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413313"/>
            <a:ext cx="300328" cy="2611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7F6A46B-00B0-480D-9261-A64BE9CA0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415314"/>
            <a:ext cx="300328" cy="261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CEEB67-A723-404B-9BB8-46A4D3C8B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1" y="3413312"/>
            <a:ext cx="300328" cy="2611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BE9DE9-1D6F-4D29-8425-C542E119A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721948"/>
            <a:ext cx="300328" cy="2611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55C18A-4C8D-4883-9A58-53B93277D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721948"/>
            <a:ext cx="300328" cy="2611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5CD4F9-AACC-4DF2-9ADB-47D730704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69" y="3411652"/>
            <a:ext cx="300328" cy="2611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6469413-4F71-4B23-839B-B6389299D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7" y="3411651"/>
            <a:ext cx="300328" cy="261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6689229-567F-4C52-BFCA-7BD79BD5C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66" y="3721049"/>
            <a:ext cx="300328" cy="2611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23F433A-033E-453C-87C5-FF1C40BBC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4" y="3719389"/>
            <a:ext cx="300328" cy="2611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A70ECF-297D-4E99-B32D-EB1E757FE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418779"/>
            <a:ext cx="300328" cy="2611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06BCE88-0EDA-4F04-9430-79B60690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420780"/>
            <a:ext cx="300328" cy="2611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CFAF51D-C748-46BA-B113-290179BA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71" y="3418778"/>
            <a:ext cx="300328" cy="26110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79F561E-D155-493D-81E8-1578410F9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727414"/>
            <a:ext cx="300328" cy="26110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CBEE78D-1DEB-4935-BE7E-A38175F69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727414"/>
            <a:ext cx="300328" cy="2611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A71E6F-09A1-4B17-9872-E073E635E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39" y="3417118"/>
            <a:ext cx="300328" cy="2611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52941C0-65B7-44DF-A1B3-7E6F7F1F0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07" y="3417117"/>
            <a:ext cx="300328" cy="2611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FE4E0FC-CBF5-4C57-9ADE-D75B82905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6" y="3726515"/>
            <a:ext cx="300328" cy="261105"/>
          </a:xfrm>
          <a:prstGeom prst="rect">
            <a:avLst/>
          </a:prstGeom>
        </p:spPr>
      </p:pic>
      <p:sp>
        <p:nvSpPr>
          <p:cNvPr id="81" name="8 bananas">
            <a:hlinkClick r:id="rId6" action="ppaction://hlinksldjump"/>
            <a:extLst>
              <a:ext uri="{FF2B5EF4-FFF2-40B4-BE49-F238E27FC236}">
                <a16:creationId xmlns:a16="http://schemas.microsoft.com/office/drawing/2014/main" id="{77DF4786-E523-46F6-B50A-144F10117234}"/>
              </a:ext>
            </a:extLst>
          </p:cNvPr>
          <p:cNvSpPr/>
          <p:nvPr/>
        </p:nvSpPr>
        <p:spPr>
          <a:xfrm>
            <a:off x="5386551" y="1355846"/>
            <a:ext cx="2192618" cy="2763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9 bananas">
            <a:hlinkClick r:id="rId7" action="ppaction://hlinksldjump"/>
            <a:extLst>
              <a:ext uri="{FF2B5EF4-FFF2-40B4-BE49-F238E27FC236}">
                <a16:creationId xmlns:a16="http://schemas.microsoft.com/office/drawing/2014/main" id="{37122610-B1D4-43DB-BF50-CD1920DFE6B8}"/>
              </a:ext>
            </a:extLst>
          </p:cNvPr>
          <p:cNvSpPr/>
          <p:nvPr/>
        </p:nvSpPr>
        <p:spPr>
          <a:xfrm rot="5400000">
            <a:off x="2732157" y="1686508"/>
            <a:ext cx="2779544" cy="2085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 bananas">
            <a:hlinkClick r:id="rId6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71484" y="1339610"/>
            <a:ext cx="2099527" cy="28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359572" y="4712670"/>
            <a:ext cx="2141367" cy="1026393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Which monkey has 9 bananas? How can you tell?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3" grpId="2" animBg="1"/>
      <p:bldP spid="3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monkey and hurried on through the jungle.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65" y="3429000"/>
            <a:ext cx="1332957" cy="25450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8167AB-90FA-4263-95B4-599DC998A648}"/>
              </a:ext>
            </a:extLst>
          </p:cNvPr>
          <p:cNvGrpSpPr/>
          <p:nvPr/>
        </p:nvGrpSpPr>
        <p:grpSpPr>
          <a:xfrm>
            <a:off x="756878" y="1337833"/>
            <a:ext cx="3106042" cy="3895903"/>
            <a:chOff x="3009809" y="1416149"/>
            <a:chExt cx="2154994" cy="270300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1B480F-AA0D-4245-9268-407BED6B8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C00EBE1-BBA8-435E-99E6-C59D6281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CBA75B9-2563-4114-8F37-4A01E917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F6A46B-00B0-480D-9261-A64BE9CA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1CEEB67-A723-404B-9BB8-46A4D3C8B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BE9DE9-1D6F-4D29-8425-C542E119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555C18A-4C8D-4883-9A58-53B93277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D5CD4F9-AACC-4DF2-9ADB-47D73070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6469413-4F71-4B23-839B-B6389299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6689229-567F-4C52-BFCA-7BD79BD5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23F433A-033E-453C-87C5-FF1C40BB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111107" y="3948502"/>
            <a:ext cx="2383384" cy="2008806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Yes, this hungry monkey has 9 bananas for lunch.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tell a friend how you knew this monkey had 9 bananas?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Next, Number Nine climbed to the top of a tall tree. She swung from vine to vine until she found some parrots.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0" y="3337635"/>
            <a:ext cx="1234165" cy="2356415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4360365" y="4741669"/>
            <a:ext cx="2653813" cy="1492225"/>
          </a:xfrm>
          <a:prstGeom prst="wedgeRoundRectCallout">
            <a:avLst>
              <a:gd name="adj1" fmla="val 64378"/>
              <a:gd name="adj2" fmla="val -36706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many parrots can you see? Can you tell a friend how you worked out how many parrots there are?</a:t>
            </a:r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" y="1376981"/>
            <a:ext cx="7400891" cy="33646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DC5A1BC-D53D-448D-855F-C1B43373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28" y="2198931"/>
            <a:ext cx="477183" cy="6749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F8D5AA7-BDF5-4F8F-A76D-BCADF517F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1" y="1619210"/>
            <a:ext cx="477183" cy="6749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2D8CC41-2EFA-4E72-9A10-4414C4970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89" y="1844086"/>
            <a:ext cx="477183" cy="67498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889C4E0-0725-46D0-A0EB-18A285BB7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7" y="1746363"/>
            <a:ext cx="477183" cy="67498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A919796-3D6C-4B2E-B931-107A2E217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14" y="1851076"/>
            <a:ext cx="477183" cy="6749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8" y="2076910"/>
            <a:ext cx="477183" cy="67498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8CE8BDD-95D6-4FA6-A1CA-6F9AF6C28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81" y="2281395"/>
            <a:ext cx="477183" cy="6749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57CE77-4962-45F0-85DA-C70F33A55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3" y="2281395"/>
            <a:ext cx="477183" cy="6749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FF95C8-4B0C-4EA4-8DE0-F71CF60E1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85" y="1476624"/>
            <a:ext cx="477183" cy="6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1215</TotalTime>
  <Words>591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</vt:lpstr>
      <vt:lpstr>Arial</vt:lpstr>
      <vt:lpstr>Calibri</vt:lpstr>
      <vt:lpstr>Twinkl</vt:lpstr>
      <vt:lpstr>Office Theme</vt:lpstr>
      <vt:lpstr>PowerPoint Presentation</vt:lpstr>
      <vt:lpstr>Meet Number Nine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Georgina Wray</cp:lastModifiedBy>
  <cp:revision>96</cp:revision>
  <dcterms:created xsi:type="dcterms:W3CDTF">2020-07-14T10:36:06Z</dcterms:created>
  <dcterms:modified xsi:type="dcterms:W3CDTF">2022-03-14T12:37:16Z</dcterms:modified>
</cp:coreProperties>
</file>