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4"/>
  </p:notesMasterIdLst>
  <p:sldIdLst>
    <p:sldId id="257" r:id="rId6"/>
    <p:sldId id="269" r:id="rId7"/>
    <p:sldId id="270" r:id="rId8"/>
    <p:sldId id="271" r:id="rId9"/>
    <p:sldId id="272" r:id="rId10"/>
    <p:sldId id="273" r:id="rId11"/>
    <p:sldId id="274"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1B27"/>
    <a:srgbClr val="DA5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3" autoAdjust="0"/>
    <p:restoredTop sz="94660"/>
  </p:normalViewPr>
  <p:slideViewPr>
    <p:cSldViewPr snapToGrid="0">
      <p:cViewPr varScale="1">
        <p:scale>
          <a:sx n="97" d="100"/>
          <a:sy n="97" d="100"/>
        </p:scale>
        <p:origin x="3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582F-6C2C-4CF6-9214-119AC0DE7C8C}" type="datetimeFigureOut">
              <a:rPr lang="en-GB" smtClean="0"/>
              <a:t>09/12/2020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1B11E-995B-4BC7-832D-74547CA90B60}" type="slidenum">
              <a:rPr lang="en-GB" smtClean="0"/>
              <a:t>‹#›</a:t>
            </a:fld>
            <a:endParaRPr lang="en-GB"/>
          </a:p>
        </p:txBody>
      </p:sp>
    </p:spTree>
    <p:extLst>
      <p:ext uri="{BB962C8B-B14F-4D97-AF65-F5344CB8AC3E}">
        <p14:creationId xmlns:p14="http://schemas.microsoft.com/office/powerpoint/2010/main" val="228606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5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0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37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52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82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37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41941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44036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68355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3042500" y="2882400"/>
            <a:ext cx="61068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DCB9E3"/>
              </a:buClr>
              <a:buSzPts val="2400"/>
              <a:buChar char="❄"/>
              <a:defRPr sz="3200" i="1">
                <a:solidFill>
                  <a:srgbClr val="DCB9E3"/>
                </a:solidFill>
              </a:defRPr>
            </a:lvl1pPr>
            <a:lvl2pPr marL="1219170" lvl="1" indent="-507987" algn="ctr" rtl="0">
              <a:spcBef>
                <a:spcPts val="0"/>
              </a:spcBef>
              <a:spcAft>
                <a:spcPts val="0"/>
              </a:spcAft>
              <a:buClr>
                <a:srgbClr val="DCB9E3"/>
              </a:buClr>
              <a:buSzPts val="2400"/>
              <a:buChar char="★"/>
              <a:defRPr sz="3200" i="1">
                <a:solidFill>
                  <a:srgbClr val="DCB9E3"/>
                </a:solidFill>
              </a:defRPr>
            </a:lvl2pPr>
            <a:lvl3pPr marL="1828754" lvl="2" indent="-507987" algn="ctr" rtl="0">
              <a:spcBef>
                <a:spcPts val="0"/>
              </a:spcBef>
              <a:spcAft>
                <a:spcPts val="0"/>
              </a:spcAft>
              <a:buClr>
                <a:srgbClr val="DCB9E3"/>
              </a:buClr>
              <a:buSzPts val="2400"/>
              <a:buChar char="■"/>
              <a:defRPr sz="3200" i="1">
                <a:solidFill>
                  <a:srgbClr val="DCB9E3"/>
                </a:solidFill>
              </a:defRPr>
            </a:lvl3pPr>
            <a:lvl4pPr marL="2438339" lvl="3" indent="-507987" algn="ctr" rtl="0">
              <a:spcBef>
                <a:spcPts val="0"/>
              </a:spcBef>
              <a:spcAft>
                <a:spcPts val="0"/>
              </a:spcAft>
              <a:buClr>
                <a:srgbClr val="DCB9E3"/>
              </a:buClr>
              <a:buSzPts val="2400"/>
              <a:buChar char="●"/>
              <a:defRPr sz="3200" i="1">
                <a:solidFill>
                  <a:srgbClr val="DCB9E3"/>
                </a:solidFill>
              </a:defRPr>
            </a:lvl4pPr>
            <a:lvl5pPr marL="3047924" lvl="4" indent="-507987" algn="ctr" rtl="0">
              <a:spcBef>
                <a:spcPts val="0"/>
              </a:spcBef>
              <a:spcAft>
                <a:spcPts val="0"/>
              </a:spcAft>
              <a:buClr>
                <a:srgbClr val="DCB9E3"/>
              </a:buClr>
              <a:buSzPts val="2400"/>
              <a:buChar char="○"/>
              <a:defRPr sz="3200" i="1">
                <a:solidFill>
                  <a:srgbClr val="DCB9E3"/>
                </a:solidFill>
              </a:defRPr>
            </a:lvl5pPr>
            <a:lvl6pPr marL="3657509" lvl="5" indent="-507987" algn="ctr" rtl="0">
              <a:spcBef>
                <a:spcPts val="0"/>
              </a:spcBef>
              <a:spcAft>
                <a:spcPts val="0"/>
              </a:spcAft>
              <a:buClr>
                <a:srgbClr val="DCB9E3"/>
              </a:buClr>
              <a:buSzPts val="2400"/>
              <a:buChar char="■"/>
              <a:defRPr sz="3200" i="1">
                <a:solidFill>
                  <a:srgbClr val="DCB9E3"/>
                </a:solidFill>
              </a:defRPr>
            </a:lvl6pPr>
            <a:lvl7pPr marL="4267093" lvl="6" indent="-507987" algn="ctr" rtl="0">
              <a:spcBef>
                <a:spcPts val="0"/>
              </a:spcBef>
              <a:spcAft>
                <a:spcPts val="0"/>
              </a:spcAft>
              <a:buClr>
                <a:srgbClr val="DCB9E3"/>
              </a:buClr>
              <a:buSzPts val="2400"/>
              <a:buChar char="●"/>
              <a:defRPr sz="3200" i="1">
                <a:solidFill>
                  <a:srgbClr val="DCB9E3"/>
                </a:solidFill>
              </a:defRPr>
            </a:lvl7pPr>
            <a:lvl8pPr marL="4876678" lvl="7" indent="-507987" algn="ctr" rtl="0">
              <a:spcBef>
                <a:spcPts val="0"/>
              </a:spcBef>
              <a:spcAft>
                <a:spcPts val="0"/>
              </a:spcAft>
              <a:buClr>
                <a:srgbClr val="DCB9E3"/>
              </a:buClr>
              <a:buSzPts val="2400"/>
              <a:buChar char="○"/>
              <a:defRPr sz="3200" i="1">
                <a:solidFill>
                  <a:srgbClr val="DCB9E3"/>
                </a:solidFill>
              </a:defRPr>
            </a:lvl8pPr>
            <a:lvl9pPr marL="5486263" lvl="8" indent="-507987" algn="ctr">
              <a:spcBef>
                <a:spcPts val="0"/>
              </a:spcBef>
              <a:spcAft>
                <a:spcPts val="0"/>
              </a:spcAft>
              <a:buClr>
                <a:srgbClr val="DCB9E3"/>
              </a:buClr>
              <a:buSzPts val="2400"/>
              <a:buChar char="■"/>
              <a:defRPr sz="3200" i="1">
                <a:solidFill>
                  <a:srgbClr val="DCB9E3"/>
                </a:solidFill>
              </a:defRPr>
            </a:lvl9pPr>
          </a:lstStyle>
          <a:p>
            <a:endParaRPr/>
          </a:p>
        </p:txBody>
      </p:sp>
      <p:sp>
        <p:nvSpPr>
          <p:cNvPr id="99" name="Google Shape;99;p4"/>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solidFill>
                  <a:srgbClr val="DCB9E3"/>
                </a:solidFill>
              </a:defRPr>
            </a:lvl1pPr>
            <a:lvl2pPr lvl="1">
              <a:buNone/>
              <a:defRPr>
                <a:solidFill>
                  <a:srgbClr val="DCB9E3"/>
                </a:solidFill>
              </a:defRPr>
            </a:lvl2pPr>
            <a:lvl3pPr lvl="2">
              <a:buNone/>
              <a:defRPr>
                <a:solidFill>
                  <a:srgbClr val="DCB9E3"/>
                </a:solidFill>
              </a:defRPr>
            </a:lvl3pPr>
            <a:lvl4pPr lvl="3">
              <a:buNone/>
              <a:defRPr>
                <a:solidFill>
                  <a:srgbClr val="DCB9E3"/>
                </a:solidFill>
              </a:defRPr>
            </a:lvl4pPr>
            <a:lvl5pPr lvl="4">
              <a:buNone/>
              <a:defRPr>
                <a:solidFill>
                  <a:srgbClr val="DCB9E3"/>
                </a:solidFill>
              </a:defRPr>
            </a:lvl5pPr>
            <a:lvl6pPr lvl="5">
              <a:buNone/>
              <a:defRPr>
                <a:solidFill>
                  <a:srgbClr val="DCB9E3"/>
                </a:solidFill>
              </a:defRPr>
            </a:lvl6pPr>
            <a:lvl7pPr lvl="6">
              <a:buNone/>
              <a:defRPr>
                <a:solidFill>
                  <a:srgbClr val="DCB9E3"/>
                </a:solidFill>
              </a:defRPr>
            </a:lvl7pPr>
            <a:lvl8pPr lvl="7">
              <a:buNone/>
              <a:defRPr>
                <a:solidFill>
                  <a:srgbClr val="DCB9E3"/>
                </a:solidFill>
              </a:defRPr>
            </a:lvl8pPr>
            <a:lvl9pPr lvl="8">
              <a:buNone/>
              <a:defRPr>
                <a:solidFill>
                  <a:srgbClr val="DCB9E3"/>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74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0"/>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676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3290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F1EC6-592A-4DB2-B7EF-3037C4926342}"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2410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9F1EC6-592A-4DB2-B7EF-3037C4926342}" type="datetimeFigureOut">
              <a:rPr lang="en-GB" smtClean="0"/>
              <a:t>09/12/2020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181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9F1EC6-592A-4DB2-B7EF-3037C4926342}" type="datetimeFigureOut">
              <a:rPr lang="en-GB" smtClean="0"/>
              <a:t>09/12/2020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4849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9F1EC6-592A-4DB2-B7EF-3037C4926342}" type="datetimeFigureOut">
              <a:rPr lang="en-GB" smtClean="0"/>
              <a:t>09/12/2020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6767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F1EC6-592A-4DB2-B7EF-3037C4926342}" type="datetimeFigureOut">
              <a:rPr lang="en-GB" smtClean="0"/>
              <a:t>09/12/2020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81641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09/12/2020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56600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09/12/2020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4513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FF0000"/>
            </a:gs>
            <a:gs pos="87000">
              <a:srgbClr val="551B27"/>
            </a:gs>
          </a:gsLst>
          <a:lin ang="5400012"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F1EC6-592A-4DB2-B7EF-3037C4926342}" type="datetimeFigureOut">
              <a:rPr lang="en-GB" smtClean="0"/>
              <a:t>09/12/2020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5A93B-5AE0-43FB-839E-3F3CDB50A477}" type="slidenum">
              <a:rPr lang="en-GB" smtClean="0"/>
              <a:t>‹#›</a:t>
            </a:fld>
            <a:endParaRPr lang="en-GB"/>
          </a:p>
        </p:txBody>
      </p:sp>
    </p:spTree>
    <p:extLst>
      <p:ext uri="{BB962C8B-B14F-4D97-AF65-F5344CB8AC3E}">
        <p14:creationId xmlns:p14="http://schemas.microsoft.com/office/powerpoint/2010/main" val="74261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FF0000"/>
            </a:gs>
            <a:gs pos="87000">
              <a:srgbClr val="551B27"/>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p:nvPr/>
        </p:nvSpPr>
        <p:spPr>
          <a:xfrm>
            <a:off x="-236839" y="3691269"/>
            <a:ext cx="747200" cy="7472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7;p1"/>
          <p:cNvSpPr/>
          <p:nvPr/>
        </p:nvSpPr>
        <p:spPr>
          <a:xfrm>
            <a:off x="516333" y="2634500"/>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8;p1"/>
          <p:cNvSpPr/>
          <p:nvPr/>
        </p:nvSpPr>
        <p:spPr>
          <a:xfrm>
            <a:off x="1308267" y="-454333"/>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Google Shape;9;p1"/>
          <p:cNvSpPr/>
          <p:nvPr/>
        </p:nvSpPr>
        <p:spPr>
          <a:xfrm>
            <a:off x="-69733" y="44184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1"/>
          <p:cNvSpPr/>
          <p:nvPr/>
        </p:nvSpPr>
        <p:spPr>
          <a:xfrm>
            <a:off x="3822533" y="5746817"/>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1"/>
          <p:cNvSpPr/>
          <p:nvPr/>
        </p:nvSpPr>
        <p:spPr>
          <a:xfrm>
            <a:off x="8024300" y="5506367"/>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1"/>
          <p:cNvSpPr/>
          <p:nvPr/>
        </p:nvSpPr>
        <p:spPr>
          <a:xfrm>
            <a:off x="11093533" y="3240533"/>
            <a:ext cx="2680400" cy="26804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1"/>
          <p:cNvSpPr/>
          <p:nvPr/>
        </p:nvSpPr>
        <p:spPr>
          <a:xfrm>
            <a:off x="9964400" y="4581333"/>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1"/>
          <p:cNvSpPr/>
          <p:nvPr/>
        </p:nvSpPr>
        <p:spPr>
          <a:xfrm>
            <a:off x="9853800" y="-946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1"/>
          <p:cNvSpPr/>
          <p:nvPr/>
        </p:nvSpPr>
        <p:spPr>
          <a:xfrm>
            <a:off x="713033" y="-435027"/>
            <a:ext cx="747200" cy="7472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6" name="Google Shape;16;p1"/>
          <p:cNvSpPr/>
          <p:nvPr/>
        </p:nvSpPr>
        <p:spPr>
          <a:xfrm>
            <a:off x="6691100" y="-1235200"/>
            <a:ext cx="1898400" cy="189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1"/>
          <p:cNvSpPr/>
          <p:nvPr/>
        </p:nvSpPr>
        <p:spPr>
          <a:xfrm>
            <a:off x="6544500" y="195500"/>
            <a:ext cx="894000" cy="89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1"/>
          <p:cNvSpPr/>
          <p:nvPr/>
        </p:nvSpPr>
        <p:spPr>
          <a:xfrm>
            <a:off x="540368" y="870764"/>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1"/>
          <p:cNvSpPr/>
          <p:nvPr/>
        </p:nvSpPr>
        <p:spPr>
          <a:xfrm>
            <a:off x="973769" y="3583872"/>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1"/>
          <p:cNvSpPr/>
          <p:nvPr/>
        </p:nvSpPr>
        <p:spPr>
          <a:xfrm>
            <a:off x="3139600" y="6130133"/>
            <a:ext cx="1228400" cy="122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1"/>
          <p:cNvSpPr/>
          <p:nvPr/>
        </p:nvSpPr>
        <p:spPr>
          <a:xfrm>
            <a:off x="7241267" y="5854133"/>
            <a:ext cx="1780000" cy="1780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1"/>
          <p:cNvSpPr/>
          <p:nvPr/>
        </p:nvSpPr>
        <p:spPr>
          <a:xfrm>
            <a:off x="10781767" y="2874233"/>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1"/>
          <p:cNvSpPr/>
          <p:nvPr/>
        </p:nvSpPr>
        <p:spPr>
          <a:xfrm>
            <a:off x="11616167" y="14884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1"/>
          <p:cNvSpPr/>
          <p:nvPr/>
        </p:nvSpPr>
        <p:spPr>
          <a:xfrm>
            <a:off x="8932733" y="175068"/>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1"/>
          <p:cNvSpPr/>
          <p:nvPr/>
        </p:nvSpPr>
        <p:spPr>
          <a:xfrm>
            <a:off x="-33" y="0"/>
            <a:ext cx="12192000" cy="68580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nvGrpSpPr>
          <p:cNvPr id="26" name="Google Shape;26;p1"/>
          <p:cNvGrpSpPr/>
          <p:nvPr/>
        </p:nvGrpSpPr>
        <p:grpSpPr>
          <a:xfrm>
            <a:off x="345367" y="231400"/>
            <a:ext cx="11571000" cy="6367533"/>
            <a:chOff x="259025" y="173550"/>
            <a:chExt cx="8678250" cy="4775650"/>
          </a:xfrm>
        </p:grpSpPr>
        <p:sp>
          <p:nvSpPr>
            <p:cNvPr id="27" name="Google Shape;27;p1"/>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1"/>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1"/>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1"/>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1"/>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1"/>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1"/>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1"/>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1"/>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1"/>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1"/>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1"/>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1"/>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1"/>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1"/>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1"/>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1"/>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1"/>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1"/>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1"/>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1"/>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1"/>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1"/>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1"/>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1"/>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1"/>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1"/>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1"/>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 name="Google Shape;58;p1"/>
          <p:cNvSpPr txBox="1">
            <a:spLocks noGrp="1"/>
          </p:cNvSpPr>
          <p:nvPr>
            <p:ph type="title"/>
          </p:nvPr>
        </p:nvSpPr>
        <p:spPr>
          <a:xfrm>
            <a:off x="2476951" y="716400"/>
            <a:ext cx="7238000" cy="604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59" name="Google Shape;59;p1"/>
          <p:cNvSpPr txBox="1">
            <a:spLocks noGrp="1"/>
          </p:cNvSpPr>
          <p:nvPr>
            <p:ph type="body" idx="1"/>
          </p:nvPr>
        </p:nvSpPr>
        <p:spPr>
          <a:xfrm>
            <a:off x="2477051" y="2013500"/>
            <a:ext cx="7238000" cy="3192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1pPr>
            <a:lvl2pPr marL="914400" lvl="1" indent="-292100">
              <a:spcBef>
                <a:spcPts val="0"/>
              </a:spcBef>
              <a:spcAft>
                <a:spcPts val="0"/>
              </a:spcAft>
              <a:buClr>
                <a:schemeClr val="accent5"/>
              </a:buClr>
              <a:buSzPts val="1000"/>
              <a:buFont typeface="Playfair Display"/>
              <a:buChar char="★"/>
              <a:defRPr sz="1800">
                <a:solidFill>
                  <a:schemeClr val="lt1"/>
                </a:solidFill>
                <a:latin typeface="Playfair Display"/>
                <a:ea typeface="Playfair Display"/>
                <a:cs typeface="Playfair Display"/>
                <a:sym typeface="Playfair Display"/>
              </a:defRPr>
            </a:lvl2pPr>
            <a:lvl3pPr marL="1371600" lvl="2" indent="-342900">
              <a:spcBef>
                <a:spcPts val="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3pPr>
            <a:lvl4pPr marL="1828800" lvl="3"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4pPr>
            <a:lvl5pPr marL="2286000" lvl="4"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5pPr>
            <a:lvl6pPr marL="2743200" lvl="5"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6pPr>
            <a:lvl7pPr marL="3200400" lvl="6"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7pPr>
            <a:lvl8pPr marL="3657600" lvl="7"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8pPr>
            <a:lvl9pPr marL="4114800" lvl="8"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9pPr>
          </a:lstStyle>
          <a:p>
            <a:endParaRPr/>
          </a:p>
        </p:txBody>
      </p:sp>
      <p:grpSp>
        <p:nvGrpSpPr>
          <p:cNvPr id="60" name="Google Shape;60;p1"/>
          <p:cNvGrpSpPr/>
          <p:nvPr/>
        </p:nvGrpSpPr>
        <p:grpSpPr>
          <a:xfrm>
            <a:off x="163777" y="756611"/>
            <a:ext cx="11611375" cy="5783404"/>
            <a:chOff x="122832" y="567458"/>
            <a:chExt cx="8708531" cy="4337553"/>
          </a:xfrm>
        </p:grpSpPr>
        <p:sp>
          <p:nvSpPr>
            <p:cNvPr id="61" name="Google Shape;61;p1"/>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1"/>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1"/>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1"/>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1"/>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1"/>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1"/>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1"/>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73" name="Google Shape;73;p1"/>
          <p:cNvPicPr preferRelativeResize="0"/>
          <p:nvPr/>
        </p:nvPicPr>
        <p:blipFill>
          <a:blip r:embed="rId4">
            <a:alphaModFix amt="20000"/>
          </a:blip>
          <a:stretch>
            <a:fillRect/>
          </a:stretch>
        </p:blipFill>
        <p:spPr>
          <a:xfrm>
            <a:off x="1061367" y="134367"/>
            <a:ext cx="893933" cy="1016267"/>
          </a:xfrm>
          <a:prstGeom prst="rect">
            <a:avLst/>
          </a:prstGeom>
          <a:noFill/>
          <a:ln>
            <a:noFill/>
          </a:ln>
        </p:spPr>
      </p:pic>
      <p:pic>
        <p:nvPicPr>
          <p:cNvPr id="74" name="Google Shape;74;p1"/>
          <p:cNvPicPr preferRelativeResize="0"/>
          <p:nvPr/>
        </p:nvPicPr>
        <p:blipFill>
          <a:blip r:embed="rId4">
            <a:alphaModFix amt="20000"/>
          </a:blip>
          <a:stretch>
            <a:fillRect/>
          </a:stretch>
        </p:blipFill>
        <p:spPr>
          <a:xfrm>
            <a:off x="163767" y="6270900"/>
            <a:ext cx="679533" cy="772533"/>
          </a:xfrm>
          <a:prstGeom prst="rect">
            <a:avLst/>
          </a:prstGeom>
          <a:noFill/>
          <a:ln>
            <a:noFill/>
          </a:ln>
        </p:spPr>
      </p:pic>
      <p:pic>
        <p:nvPicPr>
          <p:cNvPr id="75" name="Google Shape;75;p1"/>
          <p:cNvPicPr preferRelativeResize="0"/>
          <p:nvPr/>
        </p:nvPicPr>
        <p:blipFill>
          <a:blip r:embed="rId4">
            <a:alphaModFix amt="20000"/>
          </a:blip>
          <a:stretch>
            <a:fillRect/>
          </a:stretch>
        </p:blipFill>
        <p:spPr>
          <a:xfrm>
            <a:off x="9929367" y="1540267"/>
            <a:ext cx="747067" cy="849300"/>
          </a:xfrm>
          <a:prstGeom prst="rect">
            <a:avLst/>
          </a:prstGeom>
          <a:noFill/>
          <a:ln>
            <a:noFill/>
          </a:ln>
        </p:spPr>
      </p:pic>
      <p:pic>
        <p:nvPicPr>
          <p:cNvPr id="76" name="Google Shape;76;p1"/>
          <p:cNvPicPr preferRelativeResize="0"/>
          <p:nvPr/>
        </p:nvPicPr>
        <p:blipFill>
          <a:blip r:embed="rId4">
            <a:alphaModFix amt="20000"/>
          </a:blip>
          <a:stretch>
            <a:fillRect/>
          </a:stretch>
        </p:blipFill>
        <p:spPr>
          <a:xfrm>
            <a:off x="11500600" y="5052534"/>
            <a:ext cx="828867" cy="942300"/>
          </a:xfrm>
          <a:prstGeom prst="rect">
            <a:avLst/>
          </a:prstGeom>
          <a:noFill/>
          <a:ln>
            <a:noFill/>
          </a:ln>
        </p:spPr>
      </p:pic>
      <p:pic>
        <p:nvPicPr>
          <p:cNvPr id="77" name="Google Shape;77;p1"/>
          <p:cNvPicPr preferRelativeResize="0"/>
          <p:nvPr/>
        </p:nvPicPr>
        <p:blipFill>
          <a:blip r:embed="rId5">
            <a:alphaModFix amt="15000"/>
          </a:blip>
          <a:stretch>
            <a:fillRect/>
          </a:stretch>
        </p:blipFill>
        <p:spPr>
          <a:xfrm>
            <a:off x="994400" y="3177091"/>
            <a:ext cx="679533" cy="770323"/>
          </a:xfrm>
          <a:prstGeom prst="rect">
            <a:avLst/>
          </a:prstGeom>
          <a:noFill/>
          <a:ln>
            <a:noFill/>
          </a:ln>
        </p:spPr>
      </p:pic>
      <p:pic>
        <p:nvPicPr>
          <p:cNvPr id="78" name="Google Shape;78;p1"/>
          <p:cNvPicPr preferRelativeResize="0"/>
          <p:nvPr/>
        </p:nvPicPr>
        <p:blipFill>
          <a:blip r:embed="rId5">
            <a:alphaModFix amt="15000"/>
          </a:blip>
          <a:stretch>
            <a:fillRect/>
          </a:stretch>
        </p:blipFill>
        <p:spPr>
          <a:xfrm>
            <a:off x="8754467" y="-94661"/>
            <a:ext cx="373067" cy="422900"/>
          </a:xfrm>
          <a:prstGeom prst="rect">
            <a:avLst/>
          </a:prstGeom>
          <a:noFill/>
          <a:ln>
            <a:noFill/>
          </a:ln>
        </p:spPr>
      </p:pic>
      <p:pic>
        <p:nvPicPr>
          <p:cNvPr id="79" name="Google Shape;79;p1"/>
          <p:cNvPicPr preferRelativeResize="0"/>
          <p:nvPr/>
        </p:nvPicPr>
        <p:blipFill>
          <a:blip r:embed="rId5">
            <a:alphaModFix amt="15000"/>
          </a:blip>
          <a:stretch>
            <a:fillRect/>
          </a:stretch>
        </p:blipFill>
        <p:spPr>
          <a:xfrm>
            <a:off x="9375934" y="6270903"/>
            <a:ext cx="612567" cy="694367"/>
          </a:xfrm>
          <a:prstGeom prst="rect">
            <a:avLst/>
          </a:prstGeom>
          <a:noFill/>
          <a:ln>
            <a:noFill/>
          </a:ln>
        </p:spPr>
      </p:pic>
      <p:sp>
        <p:nvSpPr>
          <p:cNvPr id="80" name="Google Shape;80;p1"/>
          <p:cNvSpPr/>
          <p:nvPr/>
        </p:nvSpPr>
        <p:spPr>
          <a:xfrm>
            <a:off x="4576500" y="-5566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
          <p:cNvSpPr txBox="1">
            <a:spLocks noGrp="1"/>
          </p:cNvSpPr>
          <p:nvPr>
            <p:ph type="sldNum" idx="12"/>
          </p:nvPr>
        </p:nvSpPr>
        <p:spPr>
          <a:xfrm>
            <a:off x="5730200" y="6333135"/>
            <a:ext cx="731600" cy="524800"/>
          </a:xfrm>
          <a:prstGeom prst="rect">
            <a:avLst/>
          </a:prstGeom>
          <a:noFill/>
          <a:ln>
            <a:noFill/>
          </a:ln>
        </p:spPr>
        <p:txBody>
          <a:bodyPr spcFirstLastPara="1" wrap="square" lIns="91425" tIns="91425" rIns="91425" bIns="91425" anchor="t" anchorCtr="0">
            <a:noAutofit/>
          </a:bodyPr>
          <a:lstStyle>
            <a:lvl1pPr lvl="0" algn="ctr">
              <a:buNone/>
              <a:defRPr sz="1733">
                <a:solidFill>
                  <a:schemeClr val="accent1"/>
                </a:solidFill>
                <a:latin typeface="Playfair Display"/>
                <a:ea typeface="Playfair Display"/>
                <a:cs typeface="Playfair Display"/>
                <a:sym typeface="Playfair Display"/>
              </a:defRPr>
            </a:lvl1pPr>
            <a:lvl2pPr lvl="1" algn="ctr">
              <a:buNone/>
              <a:defRPr sz="1733">
                <a:solidFill>
                  <a:schemeClr val="accent1"/>
                </a:solidFill>
                <a:latin typeface="Playfair Display"/>
                <a:ea typeface="Playfair Display"/>
                <a:cs typeface="Playfair Display"/>
                <a:sym typeface="Playfair Display"/>
              </a:defRPr>
            </a:lvl2pPr>
            <a:lvl3pPr lvl="2" algn="ctr">
              <a:buNone/>
              <a:defRPr sz="1733">
                <a:solidFill>
                  <a:schemeClr val="accent1"/>
                </a:solidFill>
                <a:latin typeface="Playfair Display"/>
                <a:ea typeface="Playfair Display"/>
                <a:cs typeface="Playfair Display"/>
                <a:sym typeface="Playfair Display"/>
              </a:defRPr>
            </a:lvl3pPr>
            <a:lvl4pPr lvl="3" algn="ctr">
              <a:buNone/>
              <a:defRPr sz="1733">
                <a:solidFill>
                  <a:schemeClr val="accent1"/>
                </a:solidFill>
                <a:latin typeface="Playfair Display"/>
                <a:ea typeface="Playfair Display"/>
                <a:cs typeface="Playfair Display"/>
                <a:sym typeface="Playfair Display"/>
              </a:defRPr>
            </a:lvl4pPr>
            <a:lvl5pPr lvl="4" algn="ctr">
              <a:buNone/>
              <a:defRPr sz="1733">
                <a:solidFill>
                  <a:schemeClr val="accent1"/>
                </a:solidFill>
                <a:latin typeface="Playfair Display"/>
                <a:ea typeface="Playfair Display"/>
                <a:cs typeface="Playfair Display"/>
                <a:sym typeface="Playfair Display"/>
              </a:defRPr>
            </a:lvl5pPr>
            <a:lvl6pPr lvl="5" algn="ctr">
              <a:buNone/>
              <a:defRPr sz="1733">
                <a:solidFill>
                  <a:schemeClr val="accent1"/>
                </a:solidFill>
                <a:latin typeface="Playfair Display"/>
                <a:ea typeface="Playfair Display"/>
                <a:cs typeface="Playfair Display"/>
                <a:sym typeface="Playfair Display"/>
              </a:defRPr>
            </a:lvl6pPr>
            <a:lvl7pPr lvl="6" algn="ctr">
              <a:buNone/>
              <a:defRPr sz="1733">
                <a:solidFill>
                  <a:schemeClr val="accent1"/>
                </a:solidFill>
                <a:latin typeface="Playfair Display"/>
                <a:ea typeface="Playfair Display"/>
                <a:cs typeface="Playfair Display"/>
                <a:sym typeface="Playfair Display"/>
              </a:defRPr>
            </a:lvl7pPr>
            <a:lvl8pPr lvl="7" algn="ctr">
              <a:buNone/>
              <a:defRPr sz="1733">
                <a:solidFill>
                  <a:schemeClr val="accent1"/>
                </a:solidFill>
                <a:latin typeface="Playfair Display"/>
                <a:ea typeface="Playfair Display"/>
                <a:cs typeface="Playfair Display"/>
                <a:sym typeface="Playfair Display"/>
              </a:defRPr>
            </a:lvl8pPr>
            <a:lvl9pPr lvl="8" algn="ctr">
              <a:buNone/>
              <a:defRPr sz="1733">
                <a:solidFill>
                  <a:schemeClr val="accent1"/>
                </a:solidFill>
                <a:latin typeface="Playfair Display"/>
                <a:ea typeface="Playfair Display"/>
                <a:cs typeface="Playfair Display"/>
                <a:sym typeface="Playfair Display"/>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4646942"/>
      </p:ext>
    </p:extLst>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7" name="Rectangle 6"/>
          <p:cNvSpPr/>
          <p:nvPr/>
        </p:nvSpPr>
        <p:spPr>
          <a:xfrm>
            <a:off x="605595" y="1007288"/>
            <a:ext cx="10511246" cy="1538883"/>
          </a:xfrm>
          <a:prstGeom prst="rect">
            <a:avLst/>
          </a:prstGeom>
          <a:ln>
            <a:noFill/>
          </a:ln>
        </p:spPr>
        <p:txBody>
          <a:bodyPr wrap="square">
            <a:spAutoFit/>
          </a:bodyPr>
          <a:lstStyle/>
          <a:p>
            <a:r>
              <a:rPr lang="en-GB" sz="5400" b="1" dirty="0">
                <a:ln w="3175">
                  <a:solidFill>
                    <a:srgbClr val="7030A0"/>
                  </a:solidFill>
                </a:ln>
                <a:solidFill>
                  <a:schemeClr val="bg1"/>
                </a:solidFill>
                <a:latin typeface="Bodoni MT" panose="02070603080606020203" pitchFamily="18" charset="0"/>
              </a:rPr>
              <a:t>The Rhythm of Life Advent Journey</a:t>
            </a:r>
          </a:p>
          <a:p>
            <a:r>
              <a:rPr lang="en-GB" sz="4000">
                <a:ln w="3175">
                  <a:solidFill>
                    <a:srgbClr val="7030A0"/>
                  </a:solidFill>
                </a:ln>
                <a:solidFill>
                  <a:schemeClr val="bg1"/>
                </a:solidFill>
              </a:rPr>
              <a:t>Praying</a:t>
            </a:r>
            <a:endParaRPr lang="en-GB" sz="4000" dirty="0">
              <a:ln w="3175">
                <a:solidFill>
                  <a:srgbClr val="7030A0"/>
                </a:solidFill>
              </a:ln>
              <a:solidFill>
                <a:schemeClr val="bg1"/>
              </a:solidFill>
            </a:endParaRPr>
          </a:p>
        </p:txBody>
      </p:sp>
    </p:spTree>
    <p:extLst>
      <p:ext uri="{BB962C8B-B14F-4D97-AF65-F5344CB8AC3E}">
        <p14:creationId xmlns:p14="http://schemas.microsoft.com/office/powerpoint/2010/main" val="35624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4" name="TextBox 3"/>
          <p:cNvSpPr txBox="1"/>
          <p:nvPr/>
        </p:nvSpPr>
        <p:spPr>
          <a:xfrm>
            <a:off x="714102" y="1117963"/>
            <a:ext cx="7380547" cy="584775"/>
          </a:xfrm>
          <a:prstGeom prst="rect">
            <a:avLst/>
          </a:prstGeom>
          <a:noFill/>
        </p:spPr>
        <p:txBody>
          <a:bodyPr wrap="none" rtlCol="0">
            <a:spAutoFit/>
          </a:bodyPr>
          <a:lstStyle/>
          <a:p>
            <a:r>
              <a:rPr lang="en-GB" sz="3200" dirty="0">
                <a:solidFill>
                  <a:schemeClr val="bg2">
                    <a:lumMod val="60000"/>
                    <a:lumOff val="40000"/>
                  </a:schemeClr>
                </a:solidFill>
              </a:rPr>
              <a:t>Have a thoughtful look at these images.</a:t>
            </a:r>
            <a:endParaRPr lang="en-GB" dirty="0">
              <a:solidFill>
                <a:schemeClr val="bg2">
                  <a:lumMod val="60000"/>
                  <a:lumOff val="40000"/>
                </a:schemeClr>
              </a:solidFill>
            </a:endParaRPr>
          </a:p>
        </p:txBody>
      </p:sp>
      <p:sp>
        <p:nvSpPr>
          <p:cNvPr id="5" name="TextBox 4"/>
          <p:cNvSpPr txBox="1"/>
          <p:nvPr/>
        </p:nvSpPr>
        <p:spPr>
          <a:xfrm>
            <a:off x="714102" y="2903060"/>
            <a:ext cx="6181500" cy="769441"/>
          </a:xfrm>
          <a:prstGeom prst="rect">
            <a:avLst/>
          </a:prstGeom>
          <a:noFill/>
        </p:spPr>
        <p:txBody>
          <a:bodyPr wrap="none" rtlCol="0">
            <a:spAutoFit/>
          </a:bodyPr>
          <a:lstStyle/>
          <a:p>
            <a:r>
              <a:rPr lang="en-GB" sz="4400" dirty="0">
                <a:solidFill>
                  <a:schemeClr val="bg1"/>
                </a:solidFill>
              </a:rPr>
              <a:t>What do they stand for?</a:t>
            </a:r>
          </a:p>
        </p:txBody>
      </p:sp>
      <p:pic>
        <p:nvPicPr>
          <p:cNvPr id="7" name="Picture 6"/>
          <p:cNvPicPr>
            <a:picLocks/>
          </p:cNvPicPr>
          <p:nvPr/>
        </p:nvPicPr>
        <p:blipFill>
          <a:blip r:embed="rId3"/>
          <a:stretch>
            <a:fillRect/>
          </a:stretch>
        </p:blipFill>
        <p:spPr>
          <a:xfrm>
            <a:off x="10917134" y="244563"/>
            <a:ext cx="1080000" cy="1080000"/>
          </a:xfrm>
          <a:prstGeom prst="rect">
            <a:avLst/>
          </a:prstGeom>
          <a:ln>
            <a:solidFill>
              <a:srgbClr val="000000"/>
            </a:solidFill>
          </a:ln>
        </p:spPr>
      </p:pic>
    </p:spTree>
    <p:extLst>
      <p:ext uri="{BB962C8B-B14F-4D97-AF65-F5344CB8AC3E}">
        <p14:creationId xmlns:p14="http://schemas.microsoft.com/office/powerpoint/2010/main" val="3297777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10" name="TextBox 9"/>
          <p:cNvSpPr txBox="1"/>
          <p:nvPr/>
        </p:nvSpPr>
        <p:spPr>
          <a:xfrm>
            <a:off x="3512817" y="3239562"/>
            <a:ext cx="4228465" cy="584775"/>
          </a:xfrm>
          <a:prstGeom prst="rect">
            <a:avLst/>
          </a:prstGeom>
          <a:noFill/>
        </p:spPr>
        <p:txBody>
          <a:bodyPr wrap="none" rtlCol="0">
            <a:spAutoFit/>
          </a:bodyPr>
          <a:lstStyle/>
          <a:p>
            <a:r>
              <a:rPr lang="en-GB" sz="3200" dirty="0">
                <a:solidFill>
                  <a:schemeClr val="bg1"/>
                </a:solidFill>
                <a:latin typeface="Calibri" panose="020F0502020204030204" pitchFamily="34" charset="0"/>
                <a:cs typeface="Calibri" panose="020F0502020204030204" pitchFamily="34" charset="0"/>
              </a:rPr>
              <a:t>What do they stand for?</a:t>
            </a:r>
          </a:p>
        </p:txBody>
      </p:sp>
      <p:pic>
        <p:nvPicPr>
          <p:cNvPr id="2" name="Picture 1"/>
          <p:cNvPicPr>
            <a:picLocks noChangeAspect="1"/>
          </p:cNvPicPr>
          <p:nvPr/>
        </p:nvPicPr>
        <p:blipFill>
          <a:blip r:embed="rId3"/>
          <a:stretch>
            <a:fillRect/>
          </a:stretch>
        </p:blipFill>
        <p:spPr>
          <a:xfrm>
            <a:off x="722016" y="1147526"/>
            <a:ext cx="1923288" cy="1799870"/>
          </a:xfrm>
          <a:prstGeom prst="rect">
            <a:avLst/>
          </a:prstGeom>
        </p:spPr>
      </p:pic>
      <p:pic>
        <p:nvPicPr>
          <p:cNvPr id="3" name="Picture 2"/>
          <p:cNvPicPr>
            <a:picLocks noChangeAspect="1"/>
          </p:cNvPicPr>
          <p:nvPr/>
        </p:nvPicPr>
        <p:blipFill>
          <a:blip r:embed="rId4"/>
          <a:stretch>
            <a:fillRect/>
          </a:stretch>
        </p:blipFill>
        <p:spPr>
          <a:xfrm>
            <a:off x="7068242" y="4490640"/>
            <a:ext cx="1797584" cy="1862479"/>
          </a:xfrm>
          <a:prstGeom prst="rect">
            <a:avLst/>
          </a:prstGeom>
        </p:spPr>
      </p:pic>
      <p:pic>
        <p:nvPicPr>
          <p:cNvPr id="4" name="Picture 3"/>
          <p:cNvPicPr>
            <a:picLocks noChangeAspect="1"/>
          </p:cNvPicPr>
          <p:nvPr/>
        </p:nvPicPr>
        <p:blipFill>
          <a:blip r:embed="rId5"/>
          <a:stretch>
            <a:fillRect/>
          </a:stretch>
        </p:blipFill>
        <p:spPr>
          <a:xfrm>
            <a:off x="998527" y="3953438"/>
            <a:ext cx="1679288" cy="1712874"/>
          </a:xfrm>
          <a:prstGeom prst="rect">
            <a:avLst/>
          </a:prstGeom>
        </p:spPr>
      </p:pic>
      <p:pic>
        <p:nvPicPr>
          <p:cNvPr id="5" name="Picture 4"/>
          <p:cNvPicPr>
            <a:picLocks noChangeAspect="1"/>
          </p:cNvPicPr>
          <p:nvPr/>
        </p:nvPicPr>
        <p:blipFill>
          <a:blip r:embed="rId6"/>
          <a:stretch>
            <a:fillRect/>
          </a:stretch>
        </p:blipFill>
        <p:spPr>
          <a:xfrm>
            <a:off x="9333755" y="1657434"/>
            <a:ext cx="1802080" cy="1770684"/>
          </a:xfrm>
          <a:prstGeom prst="rect">
            <a:avLst/>
          </a:prstGeom>
        </p:spPr>
      </p:pic>
      <p:pic>
        <p:nvPicPr>
          <p:cNvPr id="6" name="Picture 5"/>
          <p:cNvPicPr>
            <a:picLocks noChangeAspect="1"/>
          </p:cNvPicPr>
          <p:nvPr/>
        </p:nvPicPr>
        <p:blipFill>
          <a:blip r:embed="rId7"/>
          <a:stretch>
            <a:fillRect/>
          </a:stretch>
        </p:blipFill>
        <p:spPr>
          <a:xfrm>
            <a:off x="3603049" y="665313"/>
            <a:ext cx="1840162" cy="1877463"/>
          </a:xfrm>
          <a:prstGeom prst="rect">
            <a:avLst/>
          </a:prstGeom>
        </p:spPr>
      </p:pic>
      <p:pic>
        <p:nvPicPr>
          <p:cNvPr id="7" name="Picture 6"/>
          <p:cNvPicPr>
            <a:picLocks noChangeAspect="1"/>
          </p:cNvPicPr>
          <p:nvPr/>
        </p:nvPicPr>
        <p:blipFill>
          <a:blip r:embed="rId8"/>
          <a:stretch>
            <a:fillRect/>
          </a:stretch>
        </p:blipFill>
        <p:spPr>
          <a:xfrm>
            <a:off x="6730536" y="583205"/>
            <a:ext cx="1709186" cy="1756141"/>
          </a:xfrm>
          <a:prstGeom prst="rect">
            <a:avLst/>
          </a:prstGeom>
        </p:spPr>
      </p:pic>
      <p:pic>
        <p:nvPicPr>
          <p:cNvPr id="8" name="Picture 7"/>
          <p:cNvPicPr>
            <a:picLocks noChangeAspect="1"/>
          </p:cNvPicPr>
          <p:nvPr/>
        </p:nvPicPr>
        <p:blipFill>
          <a:blip r:embed="rId9"/>
          <a:stretch>
            <a:fillRect/>
          </a:stretch>
        </p:blipFill>
        <p:spPr>
          <a:xfrm>
            <a:off x="9799985" y="4124317"/>
            <a:ext cx="1572888" cy="1607331"/>
          </a:xfrm>
          <a:prstGeom prst="rect">
            <a:avLst/>
          </a:prstGeom>
        </p:spPr>
      </p:pic>
      <p:pic>
        <p:nvPicPr>
          <p:cNvPr id="9" name="Picture 8"/>
          <p:cNvPicPr>
            <a:picLocks noChangeAspect="1"/>
          </p:cNvPicPr>
          <p:nvPr/>
        </p:nvPicPr>
        <p:blipFill>
          <a:blip r:embed="rId10"/>
          <a:stretch>
            <a:fillRect/>
          </a:stretch>
        </p:blipFill>
        <p:spPr>
          <a:xfrm>
            <a:off x="3603049" y="4927983"/>
            <a:ext cx="2176575" cy="1476657"/>
          </a:xfrm>
          <a:prstGeom prst="rect">
            <a:avLst/>
          </a:prstGeom>
        </p:spPr>
      </p:pic>
      <p:sp>
        <p:nvSpPr>
          <p:cNvPr id="13" name="TextBox 12"/>
          <p:cNvSpPr txBox="1"/>
          <p:nvPr/>
        </p:nvSpPr>
        <p:spPr>
          <a:xfrm>
            <a:off x="3512817" y="3005649"/>
            <a:ext cx="4998550" cy="1077218"/>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Why do you think people post things on social media?</a:t>
            </a:r>
          </a:p>
        </p:txBody>
      </p:sp>
      <p:sp>
        <p:nvSpPr>
          <p:cNvPr id="14" name="TextBox 13"/>
          <p:cNvSpPr txBox="1"/>
          <p:nvPr/>
        </p:nvSpPr>
        <p:spPr>
          <a:xfrm>
            <a:off x="3551766" y="3005649"/>
            <a:ext cx="5508841" cy="1077218"/>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How does being listened to or noticed make you feel?</a:t>
            </a:r>
          </a:p>
        </p:txBody>
      </p:sp>
      <p:pic>
        <p:nvPicPr>
          <p:cNvPr id="16" name="Picture 15"/>
          <p:cNvPicPr>
            <a:picLocks/>
          </p:cNvPicPr>
          <p:nvPr/>
        </p:nvPicPr>
        <p:blipFill>
          <a:blip r:embed="rId11"/>
          <a:stretch>
            <a:fillRect/>
          </a:stretch>
        </p:blipFill>
        <p:spPr>
          <a:xfrm>
            <a:off x="10917134" y="244563"/>
            <a:ext cx="1080000" cy="1080000"/>
          </a:xfrm>
          <a:prstGeom prst="rect">
            <a:avLst/>
          </a:prstGeom>
          <a:ln>
            <a:solidFill>
              <a:srgbClr val="000000"/>
            </a:solidFill>
          </a:ln>
        </p:spPr>
      </p:pic>
    </p:spTree>
    <p:extLst>
      <p:ext uri="{BB962C8B-B14F-4D97-AF65-F5344CB8AC3E}">
        <p14:creationId xmlns:p14="http://schemas.microsoft.com/office/powerpoint/2010/main" val="40899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9" name="TextBox 8"/>
          <p:cNvSpPr txBox="1"/>
          <p:nvPr/>
        </p:nvSpPr>
        <p:spPr>
          <a:xfrm>
            <a:off x="516784" y="4947599"/>
            <a:ext cx="4890364" cy="1569660"/>
          </a:xfrm>
          <a:prstGeom prst="rect">
            <a:avLst/>
          </a:prstGeom>
          <a:noFill/>
          <a:ln w="38100">
            <a:noFill/>
          </a:ln>
        </p:spPr>
        <p:txBody>
          <a:bodyPr wrap="square" rtlCol="0">
            <a:spAutoFit/>
          </a:bodyPr>
          <a:lstStyle/>
          <a:p>
            <a:pPr algn="ctr"/>
            <a:r>
              <a:rPr lang="en-GB" sz="3200" dirty="0">
                <a:solidFill>
                  <a:schemeClr val="bg1"/>
                </a:solidFill>
              </a:rPr>
              <a:t>If your best friend was away, what would you want to tell them about?</a:t>
            </a:r>
          </a:p>
        </p:txBody>
      </p:sp>
      <p:pic>
        <p:nvPicPr>
          <p:cNvPr id="2" name="Picture 1"/>
          <p:cNvPicPr>
            <a:picLocks noChangeAspect="1"/>
          </p:cNvPicPr>
          <p:nvPr/>
        </p:nvPicPr>
        <p:blipFill>
          <a:blip r:embed="rId3"/>
          <a:stretch>
            <a:fillRect/>
          </a:stretch>
        </p:blipFill>
        <p:spPr>
          <a:xfrm>
            <a:off x="473821" y="325323"/>
            <a:ext cx="4976291" cy="4419983"/>
          </a:xfrm>
          <a:prstGeom prst="rect">
            <a:avLst/>
          </a:prstGeom>
        </p:spPr>
      </p:pic>
      <p:sp>
        <p:nvSpPr>
          <p:cNvPr id="3" name="Oval Callout 2"/>
          <p:cNvSpPr/>
          <p:nvPr/>
        </p:nvSpPr>
        <p:spPr>
          <a:xfrm>
            <a:off x="5808860" y="149087"/>
            <a:ext cx="3437818" cy="1304148"/>
          </a:xfrm>
          <a:prstGeom prst="wedgeEllipseCallout">
            <a:avLst>
              <a:gd name="adj1" fmla="val -49991"/>
              <a:gd name="adj2" fmla="val 54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Something that went well</a:t>
            </a:r>
          </a:p>
        </p:txBody>
      </p:sp>
      <p:sp>
        <p:nvSpPr>
          <p:cNvPr id="14" name="Oval Callout 13"/>
          <p:cNvSpPr/>
          <p:nvPr/>
        </p:nvSpPr>
        <p:spPr>
          <a:xfrm>
            <a:off x="6195365" y="1633397"/>
            <a:ext cx="3051313" cy="1811874"/>
          </a:xfrm>
          <a:prstGeom prst="wedgeEllipseCallout">
            <a:avLst>
              <a:gd name="adj1" fmla="val -64649"/>
              <a:gd name="adj2" fmla="val 39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Something that is going to happen</a:t>
            </a:r>
          </a:p>
        </p:txBody>
      </p:sp>
      <p:sp>
        <p:nvSpPr>
          <p:cNvPr id="16" name="Oval Callout 15"/>
          <p:cNvSpPr/>
          <p:nvPr/>
        </p:nvSpPr>
        <p:spPr>
          <a:xfrm>
            <a:off x="5345830" y="5011039"/>
            <a:ext cx="3663820" cy="1506220"/>
          </a:xfrm>
          <a:prstGeom prst="wedgeEllipseCallout">
            <a:avLst>
              <a:gd name="adj1" fmla="val -56773"/>
              <a:gd name="adj2" fmla="val -52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Something you wished you could change</a:t>
            </a:r>
          </a:p>
        </p:txBody>
      </p:sp>
      <p:sp>
        <p:nvSpPr>
          <p:cNvPr id="17" name="Oval Callout 16"/>
          <p:cNvSpPr/>
          <p:nvPr/>
        </p:nvSpPr>
        <p:spPr>
          <a:xfrm>
            <a:off x="9364924" y="392118"/>
            <a:ext cx="2721416" cy="1998624"/>
          </a:xfrm>
          <a:prstGeom prst="wedgeEllipseCallout">
            <a:avLst>
              <a:gd name="adj1" fmla="val -45974"/>
              <a:gd name="adj2" fmla="val 60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Something you are worrying about</a:t>
            </a:r>
          </a:p>
        </p:txBody>
      </p:sp>
      <p:sp>
        <p:nvSpPr>
          <p:cNvPr id="18" name="Oval Callout 17"/>
          <p:cNvSpPr/>
          <p:nvPr/>
        </p:nvSpPr>
        <p:spPr>
          <a:xfrm>
            <a:off x="5852464" y="3635869"/>
            <a:ext cx="3512460" cy="1109437"/>
          </a:xfrm>
          <a:prstGeom prst="wedgeEllipseCallout">
            <a:avLst>
              <a:gd name="adj1" fmla="val -56781"/>
              <a:gd name="adj2" fmla="val -32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Something you did wrong</a:t>
            </a:r>
          </a:p>
        </p:txBody>
      </p:sp>
      <p:sp>
        <p:nvSpPr>
          <p:cNvPr id="19" name="Oval Callout 18"/>
          <p:cNvSpPr/>
          <p:nvPr/>
        </p:nvSpPr>
        <p:spPr>
          <a:xfrm>
            <a:off x="9364924" y="2763233"/>
            <a:ext cx="2726947" cy="1811874"/>
          </a:xfrm>
          <a:prstGeom prst="wedgeEllipseCallout">
            <a:avLst>
              <a:gd name="adj1" fmla="val -64206"/>
              <a:gd name="adj2" fmla="val -18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Something you are hoping for</a:t>
            </a:r>
          </a:p>
        </p:txBody>
      </p:sp>
      <p:sp>
        <p:nvSpPr>
          <p:cNvPr id="20" name="Oval Callout 19"/>
          <p:cNvSpPr/>
          <p:nvPr/>
        </p:nvSpPr>
        <p:spPr>
          <a:xfrm>
            <a:off x="9268035" y="4765705"/>
            <a:ext cx="2818305" cy="1580322"/>
          </a:xfrm>
          <a:prstGeom prst="wedgeEllipseCallout">
            <a:avLst>
              <a:gd name="adj1" fmla="val -43996"/>
              <a:gd name="adj2" fmla="val -57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Something that went badly</a:t>
            </a:r>
          </a:p>
        </p:txBody>
      </p:sp>
    </p:spTree>
    <p:extLst>
      <p:ext uri="{BB962C8B-B14F-4D97-AF65-F5344CB8AC3E}">
        <p14:creationId xmlns:p14="http://schemas.microsoft.com/office/powerpoint/2010/main" val="21103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4"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3" name="TextBox 2"/>
          <p:cNvSpPr txBox="1"/>
          <p:nvPr/>
        </p:nvSpPr>
        <p:spPr>
          <a:xfrm>
            <a:off x="1087754" y="1587659"/>
            <a:ext cx="9738361" cy="4524315"/>
          </a:xfrm>
          <a:prstGeom prst="rect">
            <a:avLst/>
          </a:prstGeom>
          <a:noFill/>
        </p:spPr>
        <p:txBody>
          <a:bodyPr wrap="square" rtlCol="0">
            <a:spAutoFit/>
          </a:bodyPr>
          <a:lstStyle/>
          <a:p>
            <a:r>
              <a:rPr lang="en-GB" sz="3200" dirty="0">
                <a:solidFill>
                  <a:schemeClr val="bg1"/>
                </a:solidFill>
              </a:rPr>
              <a:t>Christians believe that God loves to listen to us. We don’t need a phone or computer. And we don’t have to say formal, ‘grown up’ prayers. </a:t>
            </a:r>
          </a:p>
          <a:p>
            <a:r>
              <a:rPr lang="en-GB" sz="3200" dirty="0">
                <a:solidFill>
                  <a:schemeClr val="bg1"/>
                </a:solidFill>
              </a:rPr>
              <a:t>When we pray, we can just chat to God and tell him about our day, the successes and the failures, our hopes for the future, our mistakes. We can tell him about all of it, knowing that he has promised to hear us. And when we do, we may start to notice his answers in our lives.</a:t>
            </a:r>
          </a:p>
        </p:txBody>
      </p:sp>
      <p:sp>
        <p:nvSpPr>
          <p:cNvPr id="4" name="TextBox 3"/>
          <p:cNvSpPr txBox="1"/>
          <p:nvPr/>
        </p:nvSpPr>
        <p:spPr>
          <a:xfrm>
            <a:off x="1087754" y="759791"/>
            <a:ext cx="4854021" cy="584775"/>
          </a:xfrm>
          <a:prstGeom prst="rect">
            <a:avLst/>
          </a:prstGeom>
          <a:noFill/>
        </p:spPr>
        <p:txBody>
          <a:bodyPr wrap="none" rtlCol="0">
            <a:spAutoFit/>
          </a:bodyPr>
          <a:lstStyle/>
          <a:p>
            <a:r>
              <a:rPr lang="en-GB" sz="3200" u="sng" dirty="0">
                <a:solidFill>
                  <a:schemeClr val="bg2">
                    <a:lumMod val="60000"/>
                    <a:lumOff val="40000"/>
                  </a:schemeClr>
                </a:solidFill>
              </a:rPr>
              <a:t>A thought to take away…</a:t>
            </a:r>
          </a:p>
        </p:txBody>
      </p:sp>
      <p:pic>
        <p:nvPicPr>
          <p:cNvPr id="6" name="Picture 5"/>
          <p:cNvPicPr>
            <a:picLocks/>
          </p:cNvPicPr>
          <p:nvPr/>
        </p:nvPicPr>
        <p:blipFill>
          <a:blip r:embed="rId3"/>
          <a:stretch>
            <a:fillRect/>
          </a:stretch>
        </p:blipFill>
        <p:spPr>
          <a:xfrm>
            <a:off x="10917134" y="244563"/>
            <a:ext cx="1080000" cy="1080000"/>
          </a:xfrm>
          <a:prstGeom prst="rect">
            <a:avLst/>
          </a:prstGeom>
          <a:ln>
            <a:solidFill>
              <a:srgbClr val="000000"/>
            </a:solidFill>
          </a:ln>
        </p:spPr>
      </p:pic>
    </p:spTree>
    <p:extLst>
      <p:ext uri="{BB962C8B-B14F-4D97-AF65-F5344CB8AC3E}">
        <p14:creationId xmlns:p14="http://schemas.microsoft.com/office/powerpoint/2010/main" val="23434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3" name="TextBox 2"/>
          <p:cNvSpPr txBox="1"/>
          <p:nvPr/>
        </p:nvSpPr>
        <p:spPr>
          <a:xfrm>
            <a:off x="531162" y="440189"/>
            <a:ext cx="11336160" cy="1384995"/>
          </a:xfrm>
          <a:prstGeom prst="rect">
            <a:avLst/>
          </a:prstGeom>
          <a:noFill/>
        </p:spPr>
        <p:txBody>
          <a:bodyPr wrap="square" rtlCol="0">
            <a:spAutoFit/>
          </a:bodyPr>
          <a:lstStyle/>
          <a:p>
            <a:r>
              <a:rPr lang="en-GB" sz="2800" u="sng" dirty="0">
                <a:solidFill>
                  <a:schemeClr val="bg2">
                    <a:lumMod val="60000"/>
                    <a:lumOff val="40000"/>
                  </a:schemeClr>
                </a:solidFill>
              </a:rPr>
              <a:t>Today’s Challenge</a:t>
            </a:r>
          </a:p>
          <a:p>
            <a:r>
              <a:rPr lang="en-GB" sz="2800" dirty="0">
                <a:solidFill>
                  <a:schemeClr val="bg2">
                    <a:lumMod val="60000"/>
                    <a:lumOff val="40000"/>
                  </a:schemeClr>
                </a:solidFill>
              </a:rPr>
              <a:t>If you would like to join in with today’s challenge, </a:t>
            </a:r>
          </a:p>
          <a:p>
            <a:r>
              <a:rPr lang="en-GB" sz="2800" dirty="0">
                <a:solidFill>
                  <a:schemeClr val="bg2">
                    <a:lumMod val="60000"/>
                    <a:lumOff val="40000"/>
                  </a:schemeClr>
                </a:solidFill>
              </a:rPr>
              <a:t>why don’t you:</a:t>
            </a:r>
          </a:p>
        </p:txBody>
      </p:sp>
      <p:sp>
        <p:nvSpPr>
          <p:cNvPr id="5" name="TextBox 4"/>
          <p:cNvSpPr txBox="1"/>
          <p:nvPr/>
        </p:nvSpPr>
        <p:spPr>
          <a:xfrm>
            <a:off x="505097" y="3948842"/>
            <a:ext cx="5392560" cy="2492990"/>
          </a:xfrm>
          <a:prstGeom prst="rect">
            <a:avLst/>
          </a:prstGeom>
          <a:noFill/>
        </p:spPr>
        <p:txBody>
          <a:bodyPr wrap="square" rtlCol="0">
            <a:spAutoFit/>
          </a:bodyPr>
          <a:lstStyle/>
          <a:p>
            <a:r>
              <a:rPr lang="en-GB" sz="2800" dirty="0">
                <a:solidFill>
                  <a:schemeClr val="bg1"/>
                </a:solidFill>
              </a:rPr>
              <a:t>Draw round your hand. Make and pray a ‘prayer hand’.</a:t>
            </a:r>
          </a:p>
          <a:p>
            <a:r>
              <a:rPr lang="en-GB" sz="2000" dirty="0">
                <a:solidFill>
                  <a:schemeClr val="bg1"/>
                </a:solidFill>
              </a:rPr>
              <a:t>Pray for someone else</a:t>
            </a:r>
          </a:p>
          <a:p>
            <a:r>
              <a:rPr lang="en-GB" sz="2000" dirty="0">
                <a:solidFill>
                  <a:schemeClr val="bg1"/>
                </a:solidFill>
              </a:rPr>
              <a:t>Thank God for something good from your day</a:t>
            </a:r>
          </a:p>
          <a:p>
            <a:r>
              <a:rPr lang="en-GB" sz="2000" dirty="0">
                <a:solidFill>
                  <a:schemeClr val="bg1"/>
                </a:solidFill>
              </a:rPr>
              <a:t>Say sorry for something you did wrong</a:t>
            </a:r>
          </a:p>
          <a:p>
            <a:r>
              <a:rPr lang="en-GB" sz="2000" dirty="0">
                <a:solidFill>
                  <a:schemeClr val="bg1"/>
                </a:solidFill>
              </a:rPr>
              <a:t>Share a worry or thought with God</a:t>
            </a:r>
          </a:p>
          <a:p>
            <a:r>
              <a:rPr lang="en-GB" sz="2000" dirty="0">
                <a:solidFill>
                  <a:schemeClr val="bg1"/>
                </a:solidFill>
              </a:rPr>
              <a:t>Ask for God’s help</a:t>
            </a:r>
          </a:p>
        </p:txBody>
      </p:sp>
      <p:pic>
        <p:nvPicPr>
          <p:cNvPr id="1026" name="Picture 2" descr="File:Hand.sv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34759" y="1008094"/>
            <a:ext cx="5052020" cy="5978353"/>
          </a:xfrm>
          <a:prstGeom prst="rect">
            <a:avLst/>
          </a:prstGeom>
          <a:solidFill>
            <a:schemeClr val="bg1"/>
          </a:solidFill>
        </p:spPr>
      </p:pic>
      <p:sp>
        <p:nvSpPr>
          <p:cNvPr id="8" name="TextBox 7"/>
          <p:cNvSpPr txBox="1"/>
          <p:nvPr/>
        </p:nvSpPr>
        <p:spPr>
          <a:xfrm>
            <a:off x="531162" y="1810356"/>
            <a:ext cx="5392560" cy="2246769"/>
          </a:xfrm>
          <a:prstGeom prst="rect">
            <a:avLst/>
          </a:prstGeom>
          <a:noFill/>
        </p:spPr>
        <p:txBody>
          <a:bodyPr wrap="square" rtlCol="0">
            <a:spAutoFit/>
          </a:bodyPr>
          <a:lstStyle/>
          <a:p>
            <a:r>
              <a:rPr lang="en-GB" sz="2800" dirty="0">
                <a:solidFill>
                  <a:schemeClr val="bg1"/>
                </a:solidFill>
              </a:rPr>
              <a:t>Chat to God today. Tell him how you feel about the things that happen as you go through your day.</a:t>
            </a:r>
          </a:p>
          <a:p>
            <a:r>
              <a:rPr lang="en-GB" sz="2800" dirty="0">
                <a:solidFill>
                  <a:schemeClr val="accent6">
                    <a:lumMod val="60000"/>
                    <a:lumOff val="40000"/>
                  </a:schemeClr>
                </a:solidFill>
              </a:rPr>
              <a:t>or</a:t>
            </a:r>
          </a:p>
        </p:txBody>
      </p:sp>
      <p:sp>
        <p:nvSpPr>
          <p:cNvPr id="6" name="TextBox 5"/>
          <p:cNvSpPr txBox="1"/>
          <p:nvPr/>
        </p:nvSpPr>
        <p:spPr>
          <a:xfrm rot="20786649">
            <a:off x="8906431" y="3171698"/>
            <a:ext cx="1364476" cy="523220"/>
          </a:xfrm>
          <a:prstGeom prst="rect">
            <a:avLst/>
          </a:prstGeom>
          <a:noFill/>
        </p:spPr>
        <p:txBody>
          <a:bodyPr wrap="none" rtlCol="0">
            <a:spAutoFit/>
          </a:bodyPr>
          <a:lstStyle/>
          <a:p>
            <a:r>
              <a:rPr lang="en-GB" sz="2800" dirty="0"/>
              <a:t>Thanks</a:t>
            </a:r>
          </a:p>
        </p:txBody>
      </p:sp>
      <p:sp>
        <p:nvSpPr>
          <p:cNvPr id="10" name="TextBox 9"/>
          <p:cNvSpPr txBox="1"/>
          <p:nvPr/>
        </p:nvSpPr>
        <p:spPr>
          <a:xfrm>
            <a:off x="9326404" y="3948842"/>
            <a:ext cx="1043876" cy="523220"/>
          </a:xfrm>
          <a:prstGeom prst="rect">
            <a:avLst/>
          </a:prstGeom>
          <a:noFill/>
        </p:spPr>
        <p:txBody>
          <a:bodyPr wrap="none" rtlCol="0">
            <a:spAutoFit/>
          </a:bodyPr>
          <a:lstStyle/>
          <a:p>
            <a:r>
              <a:rPr lang="en-GB" sz="2800" dirty="0"/>
              <a:t>Sorry</a:t>
            </a:r>
          </a:p>
        </p:txBody>
      </p:sp>
      <p:sp>
        <p:nvSpPr>
          <p:cNvPr id="11" name="TextBox 10"/>
          <p:cNvSpPr txBox="1"/>
          <p:nvPr/>
        </p:nvSpPr>
        <p:spPr>
          <a:xfrm rot="2065498">
            <a:off x="8436823" y="5358647"/>
            <a:ext cx="1284326" cy="523220"/>
          </a:xfrm>
          <a:prstGeom prst="rect">
            <a:avLst/>
          </a:prstGeom>
          <a:noFill/>
        </p:spPr>
        <p:txBody>
          <a:bodyPr wrap="none" rtlCol="0">
            <a:spAutoFit/>
          </a:bodyPr>
          <a:lstStyle/>
          <a:p>
            <a:r>
              <a:rPr lang="en-GB" sz="2800" dirty="0"/>
              <a:t>Please</a:t>
            </a:r>
          </a:p>
        </p:txBody>
      </p:sp>
      <p:sp>
        <p:nvSpPr>
          <p:cNvPr id="12" name="TextBox 11"/>
          <p:cNvSpPr txBox="1"/>
          <p:nvPr/>
        </p:nvSpPr>
        <p:spPr>
          <a:xfrm rot="19357408">
            <a:off x="6493067" y="2616153"/>
            <a:ext cx="2523448" cy="523220"/>
          </a:xfrm>
          <a:prstGeom prst="rect">
            <a:avLst/>
          </a:prstGeom>
          <a:noFill/>
        </p:spPr>
        <p:txBody>
          <a:bodyPr wrap="none" rtlCol="0">
            <a:spAutoFit/>
          </a:bodyPr>
          <a:lstStyle/>
          <a:p>
            <a:r>
              <a:rPr lang="en-GB" sz="2800" dirty="0"/>
              <a:t>Someone Else</a:t>
            </a:r>
          </a:p>
        </p:txBody>
      </p:sp>
      <p:sp>
        <p:nvSpPr>
          <p:cNvPr id="14" name="TextBox 13"/>
          <p:cNvSpPr txBox="1"/>
          <p:nvPr/>
        </p:nvSpPr>
        <p:spPr>
          <a:xfrm rot="613420">
            <a:off x="9116331" y="4701065"/>
            <a:ext cx="1144865" cy="523220"/>
          </a:xfrm>
          <a:prstGeom prst="rect">
            <a:avLst/>
          </a:prstGeom>
          <a:noFill/>
        </p:spPr>
        <p:txBody>
          <a:bodyPr wrap="none" rtlCol="0">
            <a:spAutoFit/>
          </a:bodyPr>
          <a:lstStyle/>
          <a:p>
            <a:r>
              <a:rPr lang="en-GB" sz="2800" dirty="0"/>
              <a:t>Share</a:t>
            </a:r>
          </a:p>
        </p:txBody>
      </p:sp>
      <p:pic>
        <p:nvPicPr>
          <p:cNvPr id="13" name="Picture 12"/>
          <p:cNvPicPr>
            <a:picLocks/>
          </p:cNvPicPr>
          <p:nvPr/>
        </p:nvPicPr>
        <p:blipFill>
          <a:blip r:embed="rId4"/>
          <a:stretch>
            <a:fillRect/>
          </a:stretch>
        </p:blipFill>
        <p:spPr>
          <a:xfrm>
            <a:off x="10917134" y="244563"/>
            <a:ext cx="1080000" cy="1080000"/>
          </a:xfrm>
          <a:prstGeom prst="rect">
            <a:avLst/>
          </a:prstGeom>
          <a:ln>
            <a:solidFill>
              <a:srgbClr val="000000"/>
            </a:solidFill>
          </a:ln>
        </p:spPr>
      </p:pic>
    </p:spTree>
    <p:extLst>
      <p:ext uri="{BB962C8B-B14F-4D97-AF65-F5344CB8AC3E}">
        <p14:creationId xmlns:p14="http://schemas.microsoft.com/office/powerpoint/2010/main" val="22365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3" name="TextBox 2"/>
          <p:cNvSpPr txBox="1"/>
          <p:nvPr/>
        </p:nvSpPr>
        <p:spPr>
          <a:xfrm>
            <a:off x="6478134" y="2143788"/>
            <a:ext cx="5265632" cy="3108543"/>
          </a:xfrm>
          <a:prstGeom prst="rect">
            <a:avLst/>
          </a:prstGeom>
          <a:noFill/>
        </p:spPr>
        <p:txBody>
          <a:bodyPr wrap="square" rtlCol="0">
            <a:spAutoFit/>
          </a:bodyPr>
          <a:lstStyle/>
          <a:p>
            <a:r>
              <a:rPr lang="en-GB" sz="2800" dirty="0">
                <a:solidFill>
                  <a:schemeClr val="bg1"/>
                </a:solidFill>
              </a:rPr>
              <a:t>Loving God, </a:t>
            </a:r>
          </a:p>
          <a:p>
            <a:r>
              <a:rPr lang="en-GB" sz="2800" dirty="0">
                <a:solidFill>
                  <a:schemeClr val="bg1"/>
                </a:solidFill>
              </a:rPr>
              <a:t>Help us to learn from you </a:t>
            </a:r>
          </a:p>
          <a:p>
            <a:r>
              <a:rPr lang="en-GB" sz="2800" dirty="0">
                <a:solidFill>
                  <a:schemeClr val="bg1"/>
                </a:solidFill>
              </a:rPr>
              <a:t>the habit of </a:t>
            </a:r>
            <a:r>
              <a:rPr lang="en-GB" sz="2800" b="1" dirty="0">
                <a:solidFill>
                  <a:srgbClr val="FFFF00"/>
                </a:solidFill>
              </a:rPr>
              <a:t>praying,</a:t>
            </a:r>
          </a:p>
          <a:p>
            <a:r>
              <a:rPr lang="en-GB" sz="2800" dirty="0">
                <a:solidFill>
                  <a:schemeClr val="bg1"/>
                </a:solidFill>
              </a:rPr>
              <a:t>so that the rhythm of our lives can match </a:t>
            </a:r>
          </a:p>
          <a:p>
            <a:r>
              <a:rPr lang="en-GB" sz="2800" dirty="0">
                <a:solidFill>
                  <a:schemeClr val="bg1"/>
                </a:solidFill>
              </a:rPr>
              <a:t>the rhythm of your heart of love.</a:t>
            </a:r>
          </a:p>
          <a:p>
            <a:r>
              <a:rPr lang="en-GB" sz="2800" dirty="0">
                <a:solidFill>
                  <a:schemeClr val="bg1"/>
                </a:solidFill>
              </a:rPr>
              <a:t>Amen</a:t>
            </a:r>
          </a:p>
        </p:txBody>
      </p:sp>
      <p:sp>
        <p:nvSpPr>
          <p:cNvPr id="4" name="Rectangle 3"/>
          <p:cNvSpPr/>
          <p:nvPr/>
        </p:nvSpPr>
        <p:spPr>
          <a:xfrm>
            <a:off x="6478134" y="1481061"/>
            <a:ext cx="4966424" cy="584775"/>
          </a:xfrm>
          <a:prstGeom prst="rect">
            <a:avLst/>
          </a:prstGeom>
        </p:spPr>
        <p:txBody>
          <a:bodyPr wrap="none">
            <a:spAutoFit/>
          </a:bodyPr>
          <a:lstStyle/>
          <a:p>
            <a:r>
              <a:rPr lang="en-GB" sz="3200" u="sng" dirty="0">
                <a:solidFill>
                  <a:schemeClr val="bg2">
                    <a:lumMod val="60000"/>
                    <a:lumOff val="40000"/>
                  </a:schemeClr>
                </a:solidFill>
              </a:rPr>
              <a:t>The Rhythm of Life Prayer</a:t>
            </a:r>
          </a:p>
        </p:txBody>
      </p:sp>
      <p:sp>
        <p:nvSpPr>
          <p:cNvPr id="6" name="Rectangle 5"/>
          <p:cNvSpPr/>
          <p:nvPr/>
        </p:nvSpPr>
        <p:spPr>
          <a:xfrm>
            <a:off x="618564" y="1481061"/>
            <a:ext cx="3874587" cy="584775"/>
          </a:xfrm>
          <a:prstGeom prst="rect">
            <a:avLst/>
          </a:prstGeom>
        </p:spPr>
        <p:txBody>
          <a:bodyPr wrap="none">
            <a:spAutoFit/>
          </a:bodyPr>
          <a:lstStyle/>
          <a:p>
            <a:r>
              <a:rPr lang="en-GB" sz="3200" u="sng" dirty="0">
                <a:solidFill>
                  <a:schemeClr val="bg2">
                    <a:lumMod val="60000"/>
                    <a:lumOff val="40000"/>
                  </a:schemeClr>
                </a:solidFill>
              </a:rPr>
              <a:t>A Prayer for the Day</a:t>
            </a:r>
          </a:p>
        </p:txBody>
      </p:sp>
      <p:sp>
        <p:nvSpPr>
          <p:cNvPr id="7" name="TextBox 6"/>
          <p:cNvSpPr txBox="1"/>
          <p:nvPr/>
        </p:nvSpPr>
        <p:spPr>
          <a:xfrm>
            <a:off x="600635" y="2143788"/>
            <a:ext cx="5038165" cy="3970318"/>
          </a:xfrm>
          <a:prstGeom prst="rect">
            <a:avLst/>
          </a:prstGeom>
          <a:noFill/>
        </p:spPr>
        <p:txBody>
          <a:bodyPr wrap="square" rtlCol="0">
            <a:spAutoFit/>
          </a:bodyPr>
          <a:lstStyle/>
          <a:p>
            <a:r>
              <a:rPr lang="en-GB" sz="2800" dirty="0">
                <a:solidFill>
                  <a:schemeClr val="bg1"/>
                </a:solidFill>
              </a:rPr>
              <a:t>Dear Jesus, my loving friend,</a:t>
            </a:r>
          </a:p>
          <a:p>
            <a:r>
              <a:rPr lang="en-GB" sz="2800" dirty="0">
                <a:solidFill>
                  <a:schemeClr val="bg1"/>
                </a:solidFill>
              </a:rPr>
              <a:t>Thank you that you care about me, about my day, about my worries and my wishes.</a:t>
            </a:r>
          </a:p>
          <a:p>
            <a:r>
              <a:rPr lang="en-GB" sz="2800" dirty="0">
                <a:solidFill>
                  <a:schemeClr val="bg1"/>
                </a:solidFill>
              </a:rPr>
              <a:t>Thank you that you notice me and listen to me.</a:t>
            </a:r>
          </a:p>
          <a:p>
            <a:r>
              <a:rPr lang="en-GB" sz="2800" dirty="0">
                <a:solidFill>
                  <a:schemeClr val="bg1"/>
                </a:solidFill>
              </a:rPr>
              <a:t>Thank you that you hear my prayers and love to answer.</a:t>
            </a:r>
          </a:p>
          <a:p>
            <a:r>
              <a:rPr lang="en-GB" sz="2800" dirty="0">
                <a:solidFill>
                  <a:schemeClr val="bg1"/>
                </a:solidFill>
              </a:rPr>
              <a:t>Amen</a:t>
            </a:r>
          </a:p>
        </p:txBody>
      </p:sp>
      <p:sp>
        <p:nvSpPr>
          <p:cNvPr id="8" name="Rectangle 7"/>
          <p:cNvSpPr/>
          <p:nvPr/>
        </p:nvSpPr>
        <p:spPr>
          <a:xfrm>
            <a:off x="600635" y="302880"/>
            <a:ext cx="9515554" cy="584775"/>
          </a:xfrm>
          <a:prstGeom prst="rect">
            <a:avLst/>
          </a:prstGeom>
        </p:spPr>
        <p:txBody>
          <a:bodyPr wrap="none">
            <a:spAutoFit/>
          </a:body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p>
        </p:txBody>
      </p:sp>
      <p:pic>
        <p:nvPicPr>
          <p:cNvPr id="9" name="Picture 8"/>
          <p:cNvPicPr>
            <a:picLocks/>
          </p:cNvPicPr>
          <p:nvPr/>
        </p:nvPicPr>
        <p:blipFill>
          <a:blip r:embed="rId3"/>
          <a:stretch>
            <a:fillRect/>
          </a:stretch>
        </p:blipFill>
        <p:spPr>
          <a:xfrm>
            <a:off x="10917134" y="244563"/>
            <a:ext cx="1080000" cy="1080000"/>
          </a:xfrm>
          <a:prstGeom prst="rect">
            <a:avLst/>
          </a:prstGeom>
          <a:ln>
            <a:solidFill>
              <a:srgbClr val="000000"/>
            </a:solidFill>
          </a:ln>
        </p:spPr>
      </p:pic>
    </p:spTree>
    <p:extLst>
      <p:ext uri="{BB962C8B-B14F-4D97-AF65-F5344CB8AC3E}">
        <p14:creationId xmlns:p14="http://schemas.microsoft.com/office/powerpoint/2010/main" val="25027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3" name="TextBox 4"/>
          <p:cNvSpPr txBox="1"/>
          <p:nvPr/>
        </p:nvSpPr>
        <p:spPr>
          <a:xfrm>
            <a:off x="221685" y="1691707"/>
            <a:ext cx="8164670" cy="286232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r>
              <a:rPr lang="en-GB" sz="1800" b="1" dirty="0">
                <a:solidFill>
                  <a:schemeClr val="bg1"/>
                </a:solidFill>
              </a:rPr>
              <a:t>This resource was produced by the Diocese of Leeds Education Team.</a:t>
            </a:r>
          </a:p>
          <a:p>
            <a:r>
              <a:rPr lang="en-GB" sz="1800" b="1" dirty="0">
                <a:solidFill>
                  <a:schemeClr val="bg1"/>
                </a:solidFill>
              </a:rPr>
              <a:t>For more information about this or future resources, </a:t>
            </a:r>
          </a:p>
          <a:p>
            <a:r>
              <a:rPr lang="en-GB" sz="1800" b="1" dirty="0">
                <a:solidFill>
                  <a:schemeClr val="bg1"/>
                </a:solidFill>
              </a:rPr>
              <a:t>please contact your named adviser:</a:t>
            </a:r>
          </a:p>
          <a:p>
            <a:endParaRPr lang="en-GB" sz="1800" b="1" dirty="0">
              <a:solidFill>
                <a:schemeClr val="bg1"/>
              </a:solidFill>
            </a:endParaRPr>
          </a:p>
          <a:p>
            <a:r>
              <a:rPr lang="en-GB" sz="1800" b="1" dirty="0">
                <a:solidFill>
                  <a:schemeClr val="bg1"/>
                </a:solidFill>
              </a:rPr>
              <a:t>simone.bennett@leeds.anglican.org</a:t>
            </a:r>
          </a:p>
          <a:p>
            <a:r>
              <a:rPr lang="en-GB" sz="1800" b="1" dirty="0">
                <a:solidFill>
                  <a:schemeClr val="bg1"/>
                </a:solidFill>
              </a:rPr>
              <a:t>simon.sloan@leeds.anglican.org</a:t>
            </a:r>
          </a:p>
          <a:p>
            <a:r>
              <a:rPr lang="en-GB" sz="1800" b="1" dirty="0">
                <a:solidFill>
                  <a:schemeClr val="bg1"/>
                </a:solidFill>
              </a:rPr>
              <a:t>darren.dudman@leeds.anglican.org</a:t>
            </a:r>
          </a:p>
          <a:p>
            <a:r>
              <a:rPr lang="en-GB" sz="1800" b="1" dirty="0">
                <a:solidFill>
                  <a:schemeClr val="bg1"/>
                </a:solidFill>
              </a:rPr>
              <a:t>janet.tringham@leeds.anglican.org</a:t>
            </a:r>
          </a:p>
          <a:p>
            <a:r>
              <a:rPr lang="en-GB" sz="1800" b="1" dirty="0">
                <a:solidFill>
                  <a:schemeClr val="bg1"/>
                </a:solidFill>
              </a:rPr>
              <a:t>lee.talbot@leeds.anglican.org</a:t>
            </a:r>
          </a:p>
          <a:p>
            <a:r>
              <a:rPr lang="en-GB" sz="1800" b="1" dirty="0">
                <a:solidFill>
                  <a:schemeClr val="bg1"/>
                </a:solidFill>
              </a:rPr>
              <a:t>rupert.madeley@leeds.anglican.org</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9717" y="5503498"/>
            <a:ext cx="2208530" cy="1043940"/>
          </a:xfrm>
          <a:prstGeom prst="rect">
            <a:avLst/>
          </a:prstGeom>
        </p:spPr>
      </p:pic>
    </p:spTree>
    <p:extLst>
      <p:ext uri="{BB962C8B-B14F-4D97-AF65-F5344CB8AC3E}">
        <p14:creationId xmlns:p14="http://schemas.microsoft.com/office/powerpoint/2010/main" val="364160183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ristmas 2016 special">
  <a:themeElements>
    <a:clrScheme name="Custom 347">
      <a:dk1>
        <a:srgbClr val="40234C"/>
      </a:dk1>
      <a:lt1>
        <a:srgbClr val="FFFFFF"/>
      </a:lt1>
      <a:dk2>
        <a:srgbClr val="FFDD92"/>
      </a:dk2>
      <a:lt2>
        <a:srgbClr val="FFFCF7"/>
      </a:lt2>
      <a:accent1>
        <a:srgbClr val="DCB9E3"/>
      </a:accent1>
      <a:accent2>
        <a:srgbClr val="69397D"/>
      </a:accent2>
      <a:accent3>
        <a:srgbClr val="40234C"/>
      </a:accent3>
      <a:accent4>
        <a:srgbClr val="FFF3E3"/>
      </a:accent4>
      <a:accent5>
        <a:srgbClr val="FFE8CA"/>
      </a:accent5>
      <a:accent6>
        <a:srgbClr val="FFDD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549AD8-5721-4000-831B-10C94C6E4415}">
  <ds:schemaRefs>
    <ds:schemaRef ds:uri="http://schemas.microsoft.com/sharepoint/v3/contenttype/forms"/>
  </ds:schemaRefs>
</ds:datastoreItem>
</file>

<file path=customXml/itemProps2.xml><?xml version="1.0" encoding="utf-8"?>
<ds:datastoreItem xmlns:ds="http://schemas.openxmlformats.org/officeDocument/2006/customXml" ds:itemID="{62E9F092-7A27-4FF7-BC6D-C18CDCCC2D89}">
  <ds:schemaRefs>
    <ds:schemaRef ds:uri="http://purl.org/dc/dcmitype/"/>
    <ds:schemaRef ds:uri="http://schemas.microsoft.com/office/infopath/2007/PartnerControls"/>
    <ds:schemaRef ds:uri="b6ed18a8-783b-4a81-89cd-e7f1a6e75ffa"/>
    <ds:schemaRef ds:uri="http://schemas.microsoft.com/office/2006/metadata/properties"/>
    <ds:schemaRef ds:uri="48f09416-ac08-49d6-afd3-25b9b32af968"/>
    <ds:schemaRef ds:uri="http://schemas.microsoft.com/office/2006/documentManagement/types"/>
    <ds:schemaRef ds:uri="http://purl.org/dc/terms/"/>
    <ds:schemaRef ds:uri="http://schemas.openxmlformats.org/package/2006/metadata/core-properties"/>
    <ds:schemaRef ds:uri="http://purl.org/dc/elements/1.1/"/>
    <ds:schemaRef ds:uri="http://www.w3.org/XML/1998/namespace"/>
  </ds:schemaRefs>
</ds:datastoreItem>
</file>

<file path=customXml/itemProps3.xml><?xml version="1.0" encoding="utf-8"?>
<ds:datastoreItem xmlns:ds="http://schemas.openxmlformats.org/officeDocument/2006/customXml" ds:itemID="{1D90FC68-40D0-45AE-8A81-1D90343B4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813</TotalTime>
  <Words>491</Words>
  <Application>Microsoft Macintosh PowerPoint</Application>
  <PresentationFormat>Widescreen</PresentationFormat>
  <Paragraphs>64</Paragraphs>
  <Slides>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Bodoni MT</vt:lpstr>
      <vt:lpstr>Calibri</vt:lpstr>
      <vt:lpstr>Calibri Light</vt:lpstr>
      <vt:lpstr>Playfair Display</vt:lpstr>
      <vt:lpstr>Playfair Display SC</vt:lpstr>
      <vt:lpstr>Office Theme</vt:lpstr>
      <vt:lpstr>Christmas 2016 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Headteacher Grewelthorpe and Fountains CofE Primary Schools</cp:lastModifiedBy>
  <cp:revision>70</cp:revision>
  <dcterms:created xsi:type="dcterms:W3CDTF">2020-10-13T08:47:37Z</dcterms:created>
  <dcterms:modified xsi:type="dcterms:W3CDTF">2020-12-09T09:56:04Z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