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0160000" cy="9080500"/>
  <p:notesSz cx="6858000" cy="9144000"/>
  <p:embeddedFontLs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853"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7777C-2682-4B5F-887F-12BB99A7F1AF}"/>
              </a:ext>
            </a:extLst>
          </p:cNvPr>
          <p:cNvSpPr>
            <a:spLocks noGrp="1"/>
          </p:cNvSpPr>
          <p:nvPr>
            <p:ph type="ctrTitle"/>
          </p:nvPr>
        </p:nvSpPr>
        <p:spPr>
          <a:xfrm>
            <a:off x="1270000" y="1486092"/>
            <a:ext cx="7620000" cy="3161359"/>
          </a:xfrm>
        </p:spPr>
        <p:txBody>
          <a:bodyPr anchor="b"/>
          <a:lstStyle>
            <a:lvl1pPr algn="ctr">
              <a:defRPr sz="5000"/>
            </a:lvl1pPr>
          </a:lstStyle>
          <a:p>
            <a:r>
              <a:rPr lang="en-US"/>
              <a:t>Click to edit Master title style</a:t>
            </a:r>
            <a:endParaRPr lang="en-GB"/>
          </a:p>
        </p:txBody>
      </p:sp>
      <p:sp>
        <p:nvSpPr>
          <p:cNvPr id="3" name="Subtitle 2">
            <a:extLst>
              <a:ext uri="{FF2B5EF4-FFF2-40B4-BE49-F238E27FC236}">
                <a16:creationId xmlns:a16="http://schemas.microsoft.com/office/drawing/2014/main" id="{3819625E-92D8-40F0-8D15-CA06B3A7283E}"/>
              </a:ext>
            </a:extLst>
          </p:cNvPr>
          <p:cNvSpPr>
            <a:spLocks noGrp="1"/>
          </p:cNvSpPr>
          <p:nvPr>
            <p:ph type="subTitle" idx="1"/>
          </p:nvPr>
        </p:nvSpPr>
        <p:spPr>
          <a:xfrm>
            <a:off x="1270000" y="4769365"/>
            <a:ext cx="7620000" cy="219235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21BE384-D3D0-4E7D-B36A-6A95B24F74CD}"/>
              </a:ext>
            </a:extLst>
          </p:cNvPr>
          <p:cNvSpPr>
            <a:spLocks noGrp="1"/>
          </p:cNvSpPr>
          <p:nvPr>
            <p:ph type="dt" sz="half" idx="10"/>
          </p:nvPr>
        </p:nvSpPr>
        <p:spPr/>
        <p:txBody>
          <a:bodyPr/>
          <a:lstStyle/>
          <a:p>
            <a:fld id="{27EDE7D9-A976-4C8A-9199-5236AAD83016}" type="datetimeFigureOut">
              <a:rPr lang="en-GB" smtClean="0"/>
              <a:t>03/02/2021</a:t>
            </a:fld>
            <a:endParaRPr lang="en-GB"/>
          </a:p>
        </p:txBody>
      </p:sp>
      <p:sp>
        <p:nvSpPr>
          <p:cNvPr id="5" name="Footer Placeholder 4">
            <a:extLst>
              <a:ext uri="{FF2B5EF4-FFF2-40B4-BE49-F238E27FC236}">
                <a16:creationId xmlns:a16="http://schemas.microsoft.com/office/drawing/2014/main" id="{238DD71B-01FF-4A91-9BA8-2715957D3D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AA9F04-634B-4900-9D2C-D670E9F67866}"/>
              </a:ext>
            </a:extLst>
          </p:cNvPr>
          <p:cNvSpPr>
            <a:spLocks noGrp="1"/>
          </p:cNvSpPr>
          <p:nvPr>
            <p:ph type="sldNum" sz="quarter" idx="12"/>
          </p:nvPr>
        </p:nvSpPr>
        <p:spPr/>
        <p:txBody>
          <a:bodyPr/>
          <a:lstStyle/>
          <a:p>
            <a:fld id="{DEEB2F04-B1AD-49B3-B29D-D74CFBB1DEA1}" type="slidenum">
              <a:rPr lang="en-GB" smtClean="0"/>
              <a:t>‹#›</a:t>
            </a:fld>
            <a:endParaRPr lang="en-GB"/>
          </a:p>
        </p:txBody>
      </p:sp>
    </p:spTree>
    <p:extLst>
      <p:ext uri="{BB962C8B-B14F-4D97-AF65-F5344CB8AC3E}">
        <p14:creationId xmlns:p14="http://schemas.microsoft.com/office/powerpoint/2010/main" val="1278696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49652-A1B4-4E83-883B-9A8F89246D9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2D952DE-86AB-4FF2-8C8D-B7348A8AE5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E7DFEF-8FBC-439D-974B-62254E0EBB13}"/>
              </a:ext>
            </a:extLst>
          </p:cNvPr>
          <p:cNvSpPr>
            <a:spLocks noGrp="1"/>
          </p:cNvSpPr>
          <p:nvPr>
            <p:ph type="dt" sz="half" idx="10"/>
          </p:nvPr>
        </p:nvSpPr>
        <p:spPr/>
        <p:txBody>
          <a:bodyPr/>
          <a:lstStyle/>
          <a:p>
            <a:fld id="{27EDE7D9-A976-4C8A-9199-5236AAD83016}" type="datetimeFigureOut">
              <a:rPr lang="en-GB" smtClean="0"/>
              <a:t>03/02/2021</a:t>
            </a:fld>
            <a:endParaRPr lang="en-GB"/>
          </a:p>
        </p:txBody>
      </p:sp>
      <p:sp>
        <p:nvSpPr>
          <p:cNvPr id="5" name="Footer Placeholder 4">
            <a:extLst>
              <a:ext uri="{FF2B5EF4-FFF2-40B4-BE49-F238E27FC236}">
                <a16:creationId xmlns:a16="http://schemas.microsoft.com/office/drawing/2014/main" id="{AFE71F39-42D0-4C1B-AAC8-4356D2E182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BF3DCB-9AFD-4982-B521-3CDB2C53F453}"/>
              </a:ext>
            </a:extLst>
          </p:cNvPr>
          <p:cNvSpPr>
            <a:spLocks noGrp="1"/>
          </p:cNvSpPr>
          <p:nvPr>
            <p:ph type="sldNum" sz="quarter" idx="12"/>
          </p:nvPr>
        </p:nvSpPr>
        <p:spPr/>
        <p:txBody>
          <a:bodyPr/>
          <a:lstStyle/>
          <a:p>
            <a:fld id="{DEEB2F04-B1AD-49B3-B29D-D74CFBB1DEA1}" type="slidenum">
              <a:rPr lang="en-GB" smtClean="0"/>
              <a:t>‹#›</a:t>
            </a:fld>
            <a:endParaRPr lang="en-GB"/>
          </a:p>
        </p:txBody>
      </p:sp>
    </p:spTree>
    <p:extLst>
      <p:ext uri="{BB962C8B-B14F-4D97-AF65-F5344CB8AC3E}">
        <p14:creationId xmlns:p14="http://schemas.microsoft.com/office/powerpoint/2010/main" val="61107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DC4B36-12DC-4AFE-A656-3A5ABA79D459}"/>
              </a:ext>
            </a:extLst>
          </p:cNvPr>
          <p:cNvSpPr>
            <a:spLocks noGrp="1"/>
          </p:cNvSpPr>
          <p:nvPr>
            <p:ph type="title" orient="vert"/>
          </p:nvPr>
        </p:nvSpPr>
        <p:spPr>
          <a:xfrm>
            <a:off x="7270750" y="483453"/>
            <a:ext cx="2190750" cy="7695304"/>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FCCD8B2-5E4E-47AF-B290-6674D7F4F542}"/>
              </a:ext>
            </a:extLst>
          </p:cNvPr>
          <p:cNvSpPr>
            <a:spLocks noGrp="1"/>
          </p:cNvSpPr>
          <p:nvPr>
            <p:ph type="body" orient="vert" idx="1"/>
          </p:nvPr>
        </p:nvSpPr>
        <p:spPr>
          <a:xfrm>
            <a:off x="698500" y="483453"/>
            <a:ext cx="6445250" cy="76953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041EC9-F5BA-402A-A704-9CADF7EA4335}"/>
              </a:ext>
            </a:extLst>
          </p:cNvPr>
          <p:cNvSpPr>
            <a:spLocks noGrp="1"/>
          </p:cNvSpPr>
          <p:nvPr>
            <p:ph type="dt" sz="half" idx="10"/>
          </p:nvPr>
        </p:nvSpPr>
        <p:spPr/>
        <p:txBody>
          <a:bodyPr/>
          <a:lstStyle/>
          <a:p>
            <a:fld id="{27EDE7D9-A976-4C8A-9199-5236AAD83016}" type="datetimeFigureOut">
              <a:rPr lang="en-GB" smtClean="0"/>
              <a:t>03/02/2021</a:t>
            </a:fld>
            <a:endParaRPr lang="en-GB"/>
          </a:p>
        </p:txBody>
      </p:sp>
      <p:sp>
        <p:nvSpPr>
          <p:cNvPr id="5" name="Footer Placeholder 4">
            <a:extLst>
              <a:ext uri="{FF2B5EF4-FFF2-40B4-BE49-F238E27FC236}">
                <a16:creationId xmlns:a16="http://schemas.microsoft.com/office/drawing/2014/main" id="{6D9AE5B9-BEF5-45F5-A03A-6BC7789A63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99075F-1FD9-4921-BD32-BCDAC544B654}"/>
              </a:ext>
            </a:extLst>
          </p:cNvPr>
          <p:cNvSpPr>
            <a:spLocks noGrp="1"/>
          </p:cNvSpPr>
          <p:nvPr>
            <p:ph type="sldNum" sz="quarter" idx="12"/>
          </p:nvPr>
        </p:nvSpPr>
        <p:spPr/>
        <p:txBody>
          <a:bodyPr/>
          <a:lstStyle/>
          <a:p>
            <a:fld id="{DEEB2F04-B1AD-49B3-B29D-D74CFBB1DEA1}" type="slidenum">
              <a:rPr lang="en-GB" smtClean="0"/>
              <a:t>‹#›</a:t>
            </a:fld>
            <a:endParaRPr lang="en-GB"/>
          </a:p>
        </p:txBody>
      </p:sp>
    </p:spTree>
    <p:extLst>
      <p:ext uri="{BB962C8B-B14F-4D97-AF65-F5344CB8AC3E}">
        <p14:creationId xmlns:p14="http://schemas.microsoft.com/office/powerpoint/2010/main" val="2911983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A569C-5344-4082-A914-9CD4EC4AA4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68E040-43C3-4D69-B538-8FFB474473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BBD244-9315-4208-AB05-DF291B5772BF}"/>
              </a:ext>
            </a:extLst>
          </p:cNvPr>
          <p:cNvSpPr>
            <a:spLocks noGrp="1"/>
          </p:cNvSpPr>
          <p:nvPr>
            <p:ph type="dt" sz="half" idx="10"/>
          </p:nvPr>
        </p:nvSpPr>
        <p:spPr/>
        <p:txBody>
          <a:bodyPr/>
          <a:lstStyle/>
          <a:p>
            <a:fld id="{27EDE7D9-A976-4C8A-9199-5236AAD83016}" type="datetimeFigureOut">
              <a:rPr lang="en-GB" smtClean="0"/>
              <a:t>03/02/2021</a:t>
            </a:fld>
            <a:endParaRPr lang="en-GB"/>
          </a:p>
        </p:txBody>
      </p:sp>
      <p:sp>
        <p:nvSpPr>
          <p:cNvPr id="5" name="Footer Placeholder 4">
            <a:extLst>
              <a:ext uri="{FF2B5EF4-FFF2-40B4-BE49-F238E27FC236}">
                <a16:creationId xmlns:a16="http://schemas.microsoft.com/office/drawing/2014/main" id="{8478CFEF-6F6D-4915-8854-2FEC8E1C0A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69542E-5710-4F84-BC34-C0AF8E4328EA}"/>
              </a:ext>
            </a:extLst>
          </p:cNvPr>
          <p:cNvSpPr>
            <a:spLocks noGrp="1"/>
          </p:cNvSpPr>
          <p:nvPr>
            <p:ph type="sldNum" sz="quarter" idx="12"/>
          </p:nvPr>
        </p:nvSpPr>
        <p:spPr/>
        <p:txBody>
          <a:bodyPr/>
          <a:lstStyle/>
          <a:p>
            <a:fld id="{DEEB2F04-B1AD-49B3-B29D-D74CFBB1DEA1}" type="slidenum">
              <a:rPr lang="en-GB" smtClean="0"/>
              <a:t>‹#›</a:t>
            </a:fld>
            <a:endParaRPr lang="en-GB"/>
          </a:p>
        </p:txBody>
      </p:sp>
    </p:spTree>
    <p:extLst>
      <p:ext uri="{BB962C8B-B14F-4D97-AF65-F5344CB8AC3E}">
        <p14:creationId xmlns:p14="http://schemas.microsoft.com/office/powerpoint/2010/main" val="2861710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592F0-3637-4BC5-8932-EF3E5671F1A6}"/>
              </a:ext>
            </a:extLst>
          </p:cNvPr>
          <p:cNvSpPr>
            <a:spLocks noGrp="1"/>
          </p:cNvSpPr>
          <p:nvPr>
            <p:ph type="title"/>
          </p:nvPr>
        </p:nvSpPr>
        <p:spPr>
          <a:xfrm>
            <a:off x="693208" y="2263822"/>
            <a:ext cx="8763000" cy="3777235"/>
          </a:xfrm>
        </p:spPr>
        <p:txBody>
          <a:bodyPr anchor="b"/>
          <a:lstStyle>
            <a:lvl1pPr>
              <a:defRPr sz="5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B9F7BB-3B12-4B2D-96B1-AC65FB493EEB}"/>
              </a:ext>
            </a:extLst>
          </p:cNvPr>
          <p:cNvSpPr>
            <a:spLocks noGrp="1"/>
          </p:cNvSpPr>
          <p:nvPr>
            <p:ph type="body" idx="1"/>
          </p:nvPr>
        </p:nvSpPr>
        <p:spPr>
          <a:xfrm>
            <a:off x="693208" y="6076791"/>
            <a:ext cx="8763000" cy="1986359"/>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6E9F91-AE5F-4B4F-9EFB-285BA16B6E6B}"/>
              </a:ext>
            </a:extLst>
          </p:cNvPr>
          <p:cNvSpPr>
            <a:spLocks noGrp="1"/>
          </p:cNvSpPr>
          <p:nvPr>
            <p:ph type="dt" sz="half" idx="10"/>
          </p:nvPr>
        </p:nvSpPr>
        <p:spPr/>
        <p:txBody>
          <a:bodyPr/>
          <a:lstStyle/>
          <a:p>
            <a:fld id="{27EDE7D9-A976-4C8A-9199-5236AAD83016}" type="datetimeFigureOut">
              <a:rPr lang="en-GB" smtClean="0"/>
              <a:t>03/02/2021</a:t>
            </a:fld>
            <a:endParaRPr lang="en-GB"/>
          </a:p>
        </p:txBody>
      </p:sp>
      <p:sp>
        <p:nvSpPr>
          <p:cNvPr id="5" name="Footer Placeholder 4">
            <a:extLst>
              <a:ext uri="{FF2B5EF4-FFF2-40B4-BE49-F238E27FC236}">
                <a16:creationId xmlns:a16="http://schemas.microsoft.com/office/drawing/2014/main" id="{739B9B56-A32B-4876-84AD-F1C583F908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2493B0-08D7-4857-8E85-057F5F65EC4B}"/>
              </a:ext>
            </a:extLst>
          </p:cNvPr>
          <p:cNvSpPr>
            <a:spLocks noGrp="1"/>
          </p:cNvSpPr>
          <p:nvPr>
            <p:ph type="sldNum" sz="quarter" idx="12"/>
          </p:nvPr>
        </p:nvSpPr>
        <p:spPr/>
        <p:txBody>
          <a:bodyPr/>
          <a:lstStyle/>
          <a:p>
            <a:fld id="{DEEB2F04-B1AD-49B3-B29D-D74CFBB1DEA1}" type="slidenum">
              <a:rPr lang="en-GB" smtClean="0"/>
              <a:t>‹#›</a:t>
            </a:fld>
            <a:endParaRPr lang="en-GB"/>
          </a:p>
        </p:txBody>
      </p:sp>
    </p:spTree>
    <p:extLst>
      <p:ext uri="{BB962C8B-B14F-4D97-AF65-F5344CB8AC3E}">
        <p14:creationId xmlns:p14="http://schemas.microsoft.com/office/powerpoint/2010/main" val="2065655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86742-9B16-4D58-9FCB-33A50EA511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E062F5-36CB-4BCF-842C-AE85FB70667D}"/>
              </a:ext>
            </a:extLst>
          </p:cNvPr>
          <p:cNvSpPr>
            <a:spLocks noGrp="1"/>
          </p:cNvSpPr>
          <p:nvPr>
            <p:ph sz="half" idx="1"/>
          </p:nvPr>
        </p:nvSpPr>
        <p:spPr>
          <a:xfrm>
            <a:off x="698500" y="2417263"/>
            <a:ext cx="4318000" cy="5761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38969D6-A3DC-48C2-A43F-9ADD10E3AB85}"/>
              </a:ext>
            </a:extLst>
          </p:cNvPr>
          <p:cNvSpPr>
            <a:spLocks noGrp="1"/>
          </p:cNvSpPr>
          <p:nvPr>
            <p:ph sz="half" idx="2"/>
          </p:nvPr>
        </p:nvSpPr>
        <p:spPr>
          <a:xfrm>
            <a:off x="5143500" y="2417263"/>
            <a:ext cx="4318000" cy="5761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50DDA4E-AE58-435C-8B3C-286D9BD8AB3C}"/>
              </a:ext>
            </a:extLst>
          </p:cNvPr>
          <p:cNvSpPr>
            <a:spLocks noGrp="1"/>
          </p:cNvSpPr>
          <p:nvPr>
            <p:ph type="dt" sz="half" idx="10"/>
          </p:nvPr>
        </p:nvSpPr>
        <p:spPr/>
        <p:txBody>
          <a:bodyPr/>
          <a:lstStyle/>
          <a:p>
            <a:fld id="{27EDE7D9-A976-4C8A-9199-5236AAD83016}" type="datetimeFigureOut">
              <a:rPr lang="en-GB" smtClean="0"/>
              <a:t>03/02/2021</a:t>
            </a:fld>
            <a:endParaRPr lang="en-GB"/>
          </a:p>
        </p:txBody>
      </p:sp>
      <p:sp>
        <p:nvSpPr>
          <p:cNvPr id="6" name="Footer Placeholder 5">
            <a:extLst>
              <a:ext uri="{FF2B5EF4-FFF2-40B4-BE49-F238E27FC236}">
                <a16:creationId xmlns:a16="http://schemas.microsoft.com/office/drawing/2014/main" id="{C0DCC710-96CF-49DA-9425-187B263CD6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3BF1B2-5E14-435F-B503-CB9228FDB33D}"/>
              </a:ext>
            </a:extLst>
          </p:cNvPr>
          <p:cNvSpPr>
            <a:spLocks noGrp="1"/>
          </p:cNvSpPr>
          <p:nvPr>
            <p:ph type="sldNum" sz="quarter" idx="12"/>
          </p:nvPr>
        </p:nvSpPr>
        <p:spPr/>
        <p:txBody>
          <a:bodyPr/>
          <a:lstStyle/>
          <a:p>
            <a:fld id="{DEEB2F04-B1AD-49B3-B29D-D74CFBB1DEA1}" type="slidenum">
              <a:rPr lang="en-GB" smtClean="0"/>
              <a:t>‹#›</a:t>
            </a:fld>
            <a:endParaRPr lang="en-GB"/>
          </a:p>
        </p:txBody>
      </p:sp>
    </p:spTree>
    <p:extLst>
      <p:ext uri="{BB962C8B-B14F-4D97-AF65-F5344CB8AC3E}">
        <p14:creationId xmlns:p14="http://schemas.microsoft.com/office/powerpoint/2010/main" val="1876597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2D423-C223-4BFC-86C0-E332607C4AFA}"/>
              </a:ext>
            </a:extLst>
          </p:cNvPr>
          <p:cNvSpPr>
            <a:spLocks noGrp="1"/>
          </p:cNvSpPr>
          <p:nvPr>
            <p:ph type="title"/>
          </p:nvPr>
        </p:nvSpPr>
        <p:spPr>
          <a:xfrm>
            <a:off x="699823" y="483454"/>
            <a:ext cx="8763000" cy="1755144"/>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79B3D6B-9522-4876-81AE-03875F15E212}"/>
              </a:ext>
            </a:extLst>
          </p:cNvPr>
          <p:cNvSpPr>
            <a:spLocks noGrp="1"/>
          </p:cNvSpPr>
          <p:nvPr>
            <p:ph type="body" idx="1"/>
          </p:nvPr>
        </p:nvSpPr>
        <p:spPr>
          <a:xfrm>
            <a:off x="699824" y="2225984"/>
            <a:ext cx="4298156" cy="1090921"/>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a:extLst>
              <a:ext uri="{FF2B5EF4-FFF2-40B4-BE49-F238E27FC236}">
                <a16:creationId xmlns:a16="http://schemas.microsoft.com/office/drawing/2014/main" id="{2CFCF900-FAF1-4D81-9D4D-64E1CF72652A}"/>
              </a:ext>
            </a:extLst>
          </p:cNvPr>
          <p:cNvSpPr>
            <a:spLocks noGrp="1"/>
          </p:cNvSpPr>
          <p:nvPr>
            <p:ph sz="half" idx="2"/>
          </p:nvPr>
        </p:nvSpPr>
        <p:spPr>
          <a:xfrm>
            <a:off x="699824" y="3316905"/>
            <a:ext cx="4298156" cy="4878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7E5FC23-73C1-4298-A3D7-2193932198FD}"/>
              </a:ext>
            </a:extLst>
          </p:cNvPr>
          <p:cNvSpPr>
            <a:spLocks noGrp="1"/>
          </p:cNvSpPr>
          <p:nvPr>
            <p:ph type="body" sz="quarter" idx="3"/>
          </p:nvPr>
        </p:nvSpPr>
        <p:spPr>
          <a:xfrm>
            <a:off x="5143501" y="2225984"/>
            <a:ext cx="4319323" cy="1090921"/>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a:extLst>
              <a:ext uri="{FF2B5EF4-FFF2-40B4-BE49-F238E27FC236}">
                <a16:creationId xmlns:a16="http://schemas.microsoft.com/office/drawing/2014/main" id="{14EEA3BB-A295-4102-8B63-C7DA651B1D89}"/>
              </a:ext>
            </a:extLst>
          </p:cNvPr>
          <p:cNvSpPr>
            <a:spLocks noGrp="1"/>
          </p:cNvSpPr>
          <p:nvPr>
            <p:ph sz="quarter" idx="4"/>
          </p:nvPr>
        </p:nvSpPr>
        <p:spPr>
          <a:xfrm>
            <a:off x="5143501" y="3316905"/>
            <a:ext cx="4319323" cy="4878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D8AACE6-1C76-4BF3-9305-3A07E9229B35}"/>
              </a:ext>
            </a:extLst>
          </p:cNvPr>
          <p:cNvSpPr>
            <a:spLocks noGrp="1"/>
          </p:cNvSpPr>
          <p:nvPr>
            <p:ph type="dt" sz="half" idx="10"/>
          </p:nvPr>
        </p:nvSpPr>
        <p:spPr/>
        <p:txBody>
          <a:bodyPr/>
          <a:lstStyle/>
          <a:p>
            <a:fld id="{27EDE7D9-A976-4C8A-9199-5236AAD83016}" type="datetimeFigureOut">
              <a:rPr lang="en-GB" smtClean="0"/>
              <a:t>03/02/2021</a:t>
            </a:fld>
            <a:endParaRPr lang="en-GB"/>
          </a:p>
        </p:txBody>
      </p:sp>
      <p:sp>
        <p:nvSpPr>
          <p:cNvPr id="8" name="Footer Placeholder 7">
            <a:extLst>
              <a:ext uri="{FF2B5EF4-FFF2-40B4-BE49-F238E27FC236}">
                <a16:creationId xmlns:a16="http://schemas.microsoft.com/office/drawing/2014/main" id="{81F3FCCC-8276-47D5-A2B4-5BD07C61A05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DE2E55-7AAF-4954-8731-6B663E247580}"/>
              </a:ext>
            </a:extLst>
          </p:cNvPr>
          <p:cNvSpPr>
            <a:spLocks noGrp="1"/>
          </p:cNvSpPr>
          <p:nvPr>
            <p:ph type="sldNum" sz="quarter" idx="12"/>
          </p:nvPr>
        </p:nvSpPr>
        <p:spPr/>
        <p:txBody>
          <a:bodyPr/>
          <a:lstStyle/>
          <a:p>
            <a:fld id="{DEEB2F04-B1AD-49B3-B29D-D74CFBB1DEA1}" type="slidenum">
              <a:rPr lang="en-GB" smtClean="0"/>
              <a:t>‹#›</a:t>
            </a:fld>
            <a:endParaRPr lang="en-GB"/>
          </a:p>
        </p:txBody>
      </p:sp>
    </p:spTree>
    <p:extLst>
      <p:ext uri="{BB962C8B-B14F-4D97-AF65-F5344CB8AC3E}">
        <p14:creationId xmlns:p14="http://schemas.microsoft.com/office/powerpoint/2010/main" val="2325365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DC4E-4598-4B24-B682-72804612467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D387F6D-EA02-4629-A54D-46D3BED7AD94}"/>
              </a:ext>
            </a:extLst>
          </p:cNvPr>
          <p:cNvSpPr>
            <a:spLocks noGrp="1"/>
          </p:cNvSpPr>
          <p:nvPr>
            <p:ph type="dt" sz="half" idx="10"/>
          </p:nvPr>
        </p:nvSpPr>
        <p:spPr/>
        <p:txBody>
          <a:bodyPr/>
          <a:lstStyle/>
          <a:p>
            <a:fld id="{27EDE7D9-A976-4C8A-9199-5236AAD83016}" type="datetimeFigureOut">
              <a:rPr lang="en-GB" smtClean="0"/>
              <a:t>03/02/2021</a:t>
            </a:fld>
            <a:endParaRPr lang="en-GB"/>
          </a:p>
        </p:txBody>
      </p:sp>
      <p:sp>
        <p:nvSpPr>
          <p:cNvPr id="4" name="Footer Placeholder 3">
            <a:extLst>
              <a:ext uri="{FF2B5EF4-FFF2-40B4-BE49-F238E27FC236}">
                <a16:creationId xmlns:a16="http://schemas.microsoft.com/office/drawing/2014/main" id="{C01FEEAD-AE8E-4F9C-BE86-4FCB91C993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E9F195B-3A5D-415D-BFE4-AC6EB4FDEE7B}"/>
              </a:ext>
            </a:extLst>
          </p:cNvPr>
          <p:cNvSpPr>
            <a:spLocks noGrp="1"/>
          </p:cNvSpPr>
          <p:nvPr>
            <p:ph type="sldNum" sz="quarter" idx="12"/>
          </p:nvPr>
        </p:nvSpPr>
        <p:spPr/>
        <p:txBody>
          <a:bodyPr/>
          <a:lstStyle/>
          <a:p>
            <a:fld id="{DEEB2F04-B1AD-49B3-B29D-D74CFBB1DEA1}" type="slidenum">
              <a:rPr lang="en-GB" smtClean="0"/>
              <a:t>‹#›</a:t>
            </a:fld>
            <a:endParaRPr lang="en-GB"/>
          </a:p>
        </p:txBody>
      </p:sp>
    </p:spTree>
    <p:extLst>
      <p:ext uri="{BB962C8B-B14F-4D97-AF65-F5344CB8AC3E}">
        <p14:creationId xmlns:p14="http://schemas.microsoft.com/office/powerpoint/2010/main" val="272841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2853AA-F374-4EE3-AD18-779B42BF8DF4}"/>
              </a:ext>
            </a:extLst>
          </p:cNvPr>
          <p:cNvSpPr>
            <a:spLocks noGrp="1"/>
          </p:cNvSpPr>
          <p:nvPr>
            <p:ph type="dt" sz="half" idx="10"/>
          </p:nvPr>
        </p:nvSpPr>
        <p:spPr/>
        <p:txBody>
          <a:bodyPr/>
          <a:lstStyle/>
          <a:p>
            <a:fld id="{27EDE7D9-A976-4C8A-9199-5236AAD83016}" type="datetimeFigureOut">
              <a:rPr lang="en-GB" smtClean="0"/>
              <a:t>03/02/2021</a:t>
            </a:fld>
            <a:endParaRPr lang="en-GB"/>
          </a:p>
        </p:txBody>
      </p:sp>
      <p:sp>
        <p:nvSpPr>
          <p:cNvPr id="3" name="Footer Placeholder 2">
            <a:extLst>
              <a:ext uri="{FF2B5EF4-FFF2-40B4-BE49-F238E27FC236}">
                <a16:creationId xmlns:a16="http://schemas.microsoft.com/office/drawing/2014/main" id="{9E606C1D-B8A3-45E9-8317-3CF21D20024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F77C20-6962-4387-921E-6B0EAB7CF811}"/>
              </a:ext>
            </a:extLst>
          </p:cNvPr>
          <p:cNvSpPr>
            <a:spLocks noGrp="1"/>
          </p:cNvSpPr>
          <p:nvPr>
            <p:ph type="sldNum" sz="quarter" idx="12"/>
          </p:nvPr>
        </p:nvSpPr>
        <p:spPr/>
        <p:txBody>
          <a:bodyPr/>
          <a:lstStyle/>
          <a:p>
            <a:fld id="{DEEB2F04-B1AD-49B3-B29D-D74CFBB1DEA1}" type="slidenum">
              <a:rPr lang="en-GB" smtClean="0"/>
              <a:t>‹#›</a:t>
            </a:fld>
            <a:endParaRPr lang="en-GB"/>
          </a:p>
        </p:txBody>
      </p:sp>
    </p:spTree>
    <p:extLst>
      <p:ext uri="{BB962C8B-B14F-4D97-AF65-F5344CB8AC3E}">
        <p14:creationId xmlns:p14="http://schemas.microsoft.com/office/powerpoint/2010/main" val="3363079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F548C-8CCF-47A0-93D9-D797A633ED81}"/>
              </a:ext>
            </a:extLst>
          </p:cNvPr>
          <p:cNvSpPr>
            <a:spLocks noGrp="1"/>
          </p:cNvSpPr>
          <p:nvPr>
            <p:ph type="title"/>
          </p:nvPr>
        </p:nvSpPr>
        <p:spPr>
          <a:xfrm>
            <a:off x="699824" y="605367"/>
            <a:ext cx="3276864" cy="2118783"/>
          </a:xfrm>
        </p:spPr>
        <p:txBody>
          <a:bodyPr anchor="b"/>
          <a:lstStyle>
            <a:lvl1pPr>
              <a:defRPr sz="2667"/>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B5A5A61-BB28-4A1C-955C-5D33841517AD}"/>
              </a:ext>
            </a:extLst>
          </p:cNvPr>
          <p:cNvSpPr>
            <a:spLocks noGrp="1"/>
          </p:cNvSpPr>
          <p:nvPr>
            <p:ph idx="1"/>
          </p:nvPr>
        </p:nvSpPr>
        <p:spPr>
          <a:xfrm>
            <a:off x="4319323" y="1307426"/>
            <a:ext cx="5143500" cy="6453041"/>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7110420-46C7-4196-A521-C3BBDC0292D7}"/>
              </a:ext>
            </a:extLst>
          </p:cNvPr>
          <p:cNvSpPr>
            <a:spLocks noGrp="1"/>
          </p:cNvSpPr>
          <p:nvPr>
            <p:ph type="body" sz="half" idx="2"/>
          </p:nvPr>
        </p:nvSpPr>
        <p:spPr>
          <a:xfrm>
            <a:off x="699824" y="2724150"/>
            <a:ext cx="3276864" cy="5046825"/>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56166347-7322-44E9-B398-634892953D34}"/>
              </a:ext>
            </a:extLst>
          </p:cNvPr>
          <p:cNvSpPr>
            <a:spLocks noGrp="1"/>
          </p:cNvSpPr>
          <p:nvPr>
            <p:ph type="dt" sz="half" idx="10"/>
          </p:nvPr>
        </p:nvSpPr>
        <p:spPr/>
        <p:txBody>
          <a:bodyPr/>
          <a:lstStyle/>
          <a:p>
            <a:fld id="{27EDE7D9-A976-4C8A-9199-5236AAD83016}" type="datetimeFigureOut">
              <a:rPr lang="en-GB" smtClean="0"/>
              <a:t>03/02/2021</a:t>
            </a:fld>
            <a:endParaRPr lang="en-GB"/>
          </a:p>
        </p:txBody>
      </p:sp>
      <p:sp>
        <p:nvSpPr>
          <p:cNvPr id="6" name="Footer Placeholder 5">
            <a:extLst>
              <a:ext uri="{FF2B5EF4-FFF2-40B4-BE49-F238E27FC236}">
                <a16:creationId xmlns:a16="http://schemas.microsoft.com/office/drawing/2014/main" id="{B3A0090D-2537-4B0A-9D14-04ACACC7C7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3D252D-873F-489D-96BB-AFE72A82899E}"/>
              </a:ext>
            </a:extLst>
          </p:cNvPr>
          <p:cNvSpPr>
            <a:spLocks noGrp="1"/>
          </p:cNvSpPr>
          <p:nvPr>
            <p:ph type="sldNum" sz="quarter" idx="12"/>
          </p:nvPr>
        </p:nvSpPr>
        <p:spPr/>
        <p:txBody>
          <a:bodyPr/>
          <a:lstStyle/>
          <a:p>
            <a:fld id="{DEEB2F04-B1AD-49B3-B29D-D74CFBB1DEA1}" type="slidenum">
              <a:rPr lang="en-GB" smtClean="0"/>
              <a:t>‹#›</a:t>
            </a:fld>
            <a:endParaRPr lang="en-GB"/>
          </a:p>
        </p:txBody>
      </p:sp>
    </p:spTree>
    <p:extLst>
      <p:ext uri="{BB962C8B-B14F-4D97-AF65-F5344CB8AC3E}">
        <p14:creationId xmlns:p14="http://schemas.microsoft.com/office/powerpoint/2010/main" val="446041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3A0EE-98DE-47A9-B874-F5A5CEF6714B}"/>
              </a:ext>
            </a:extLst>
          </p:cNvPr>
          <p:cNvSpPr>
            <a:spLocks noGrp="1"/>
          </p:cNvSpPr>
          <p:nvPr>
            <p:ph type="title"/>
          </p:nvPr>
        </p:nvSpPr>
        <p:spPr>
          <a:xfrm>
            <a:off x="699824" y="605367"/>
            <a:ext cx="3276864" cy="2118783"/>
          </a:xfrm>
        </p:spPr>
        <p:txBody>
          <a:bodyPr anchor="b"/>
          <a:lstStyle>
            <a:lvl1pPr>
              <a:defRPr sz="2667"/>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2A53332-B54B-4604-A824-5A15DC4193A4}"/>
              </a:ext>
            </a:extLst>
          </p:cNvPr>
          <p:cNvSpPr>
            <a:spLocks noGrp="1"/>
          </p:cNvSpPr>
          <p:nvPr>
            <p:ph type="pic" idx="1"/>
          </p:nvPr>
        </p:nvSpPr>
        <p:spPr>
          <a:xfrm>
            <a:off x="4319323" y="1307426"/>
            <a:ext cx="5143500" cy="6453041"/>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GB"/>
          </a:p>
        </p:txBody>
      </p:sp>
      <p:sp>
        <p:nvSpPr>
          <p:cNvPr id="4" name="Text Placeholder 3">
            <a:extLst>
              <a:ext uri="{FF2B5EF4-FFF2-40B4-BE49-F238E27FC236}">
                <a16:creationId xmlns:a16="http://schemas.microsoft.com/office/drawing/2014/main" id="{F0A88065-D9E7-49BC-BCB2-77A4EC2C59E7}"/>
              </a:ext>
            </a:extLst>
          </p:cNvPr>
          <p:cNvSpPr>
            <a:spLocks noGrp="1"/>
          </p:cNvSpPr>
          <p:nvPr>
            <p:ph type="body" sz="half" idx="2"/>
          </p:nvPr>
        </p:nvSpPr>
        <p:spPr>
          <a:xfrm>
            <a:off x="699824" y="2724150"/>
            <a:ext cx="3276864" cy="5046825"/>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C131D5A8-D529-4B65-87EE-9E57421E4EF5}"/>
              </a:ext>
            </a:extLst>
          </p:cNvPr>
          <p:cNvSpPr>
            <a:spLocks noGrp="1"/>
          </p:cNvSpPr>
          <p:nvPr>
            <p:ph type="dt" sz="half" idx="10"/>
          </p:nvPr>
        </p:nvSpPr>
        <p:spPr/>
        <p:txBody>
          <a:bodyPr/>
          <a:lstStyle/>
          <a:p>
            <a:fld id="{27EDE7D9-A976-4C8A-9199-5236AAD83016}" type="datetimeFigureOut">
              <a:rPr lang="en-GB" smtClean="0"/>
              <a:t>03/02/2021</a:t>
            </a:fld>
            <a:endParaRPr lang="en-GB"/>
          </a:p>
        </p:txBody>
      </p:sp>
      <p:sp>
        <p:nvSpPr>
          <p:cNvPr id="6" name="Footer Placeholder 5">
            <a:extLst>
              <a:ext uri="{FF2B5EF4-FFF2-40B4-BE49-F238E27FC236}">
                <a16:creationId xmlns:a16="http://schemas.microsoft.com/office/drawing/2014/main" id="{F3180480-BCD0-47D9-8A6B-25C43C9C62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AC8E76-9AC9-41DA-BF63-BCC33822EEDA}"/>
              </a:ext>
            </a:extLst>
          </p:cNvPr>
          <p:cNvSpPr>
            <a:spLocks noGrp="1"/>
          </p:cNvSpPr>
          <p:nvPr>
            <p:ph type="sldNum" sz="quarter" idx="12"/>
          </p:nvPr>
        </p:nvSpPr>
        <p:spPr/>
        <p:txBody>
          <a:bodyPr/>
          <a:lstStyle/>
          <a:p>
            <a:fld id="{DEEB2F04-B1AD-49B3-B29D-D74CFBB1DEA1}" type="slidenum">
              <a:rPr lang="en-GB" smtClean="0"/>
              <a:t>‹#›</a:t>
            </a:fld>
            <a:endParaRPr lang="en-GB"/>
          </a:p>
        </p:txBody>
      </p:sp>
    </p:spTree>
    <p:extLst>
      <p:ext uri="{BB962C8B-B14F-4D97-AF65-F5344CB8AC3E}">
        <p14:creationId xmlns:p14="http://schemas.microsoft.com/office/powerpoint/2010/main" val="4279462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F56BB7-231E-4568-91D5-C2D6577AFA4F}"/>
              </a:ext>
            </a:extLst>
          </p:cNvPr>
          <p:cNvSpPr>
            <a:spLocks noGrp="1"/>
          </p:cNvSpPr>
          <p:nvPr>
            <p:ph type="title"/>
          </p:nvPr>
        </p:nvSpPr>
        <p:spPr>
          <a:xfrm>
            <a:off x="698500" y="483454"/>
            <a:ext cx="8763000" cy="1755144"/>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65C902F-C285-440B-B65A-AA529622EF83}"/>
              </a:ext>
            </a:extLst>
          </p:cNvPr>
          <p:cNvSpPr>
            <a:spLocks noGrp="1"/>
          </p:cNvSpPr>
          <p:nvPr>
            <p:ph type="body" idx="1"/>
          </p:nvPr>
        </p:nvSpPr>
        <p:spPr>
          <a:xfrm>
            <a:off x="698500" y="2417263"/>
            <a:ext cx="8763000" cy="57614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16B8CA-1321-4359-B242-AF61E189583A}"/>
              </a:ext>
            </a:extLst>
          </p:cNvPr>
          <p:cNvSpPr>
            <a:spLocks noGrp="1"/>
          </p:cNvSpPr>
          <p:nvPr>
            <p:ph type="dt" sz="half" idx="2"/>
          </p:nvPr>
        </p:nvSpPr>
        <p:spPr>
          <a:xfrm>
            <a:off x="698500" y="8416280"/>
            <a:ext cx="2286000" cy="483453"/>
          </a:xfrm>
          <a:prstGeom prst="rect">
            <a:avLst/>
          </a:prstGeom>
        </p:spPr>
        <p:txBody>
          <a:bodyPr vert="horz" lIns="91440" tIns="45720" rIns="91440" bIns="45720" rtlCol="0" anchor="ctr"/>
          <a:lstStyle>
            <a:lvl1pPr algn="l">
              <a:defRPr sz="1000">
                <a:solidFill>
                  <a:schemeClr val="tx1">
                    <a:tint val="75000"/>
                  </a:schemeClr>
                </a:solidFill>
              </a:defRPr>
            </a:lvl1pPr>
          </a:lstStyle>
          <a:p>
            <a:fld id="{27EDE7D9-A976-4C8A-9199-5236AAD83016}" type="datetimeFigureOut">
              <a:rPr lang="en-GB" smtClean="0"/>
              <a:t>03/02/2021</a:t>
            </a:fld>
            <a:endParaRPr lang="en-GB"/>
          </a:p>
        </p:txBody>
      </p:sp>
      <p:sp>
        <p:nvSpPr>
          <p:cNvPr id="5" name="Footer Placeholder 4">
            <a:extLst>
              <a:ext uri="{FF2B5EF4-FFF2-40B4-BE49-F238E27FC236}">
                <a16:creationId xmlns:a16="http://schemas.microsoft.com/office/drawing/2014/main" id="{48B5100C-F13C-4D07-A378-6C4ABC1DFA6A}"/>
              </a:ext>
            </a:extLst>
          </p:cNvPr>
          <p:cNvSpPr>
            <a:spLocks noGrp="1"/>
          </p:cNvSpPr>
          <p:nvPr>
            <p:ph type="ftr" sz="quarter" idx="3"/>
          </p:nvPr>
        </p:nvSpPr>
        <p:spPr>
          <a:xfrm>
            <a:off x="3365500" y="8416280"/>
            <a:ext cx="3429000" cy="483453"/>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0A8577A-1109-400A-AE49-53B91FECDD14}"/>
              </a:ext>
            </a:extLst>
          </p:cNvPr>
          <p:cNvSpPr>
            <a:spLocks noGrp="1"/>
          </p:cNvSpPr>
          <p:nvPr>
            <p:ph type="sldNum" sz="quarter" idx="4"/>
          </p:nvPr>
        </p:nvSpPr>
        <p:spPr>
          <a:xfrm>
            <a:off x="7175500" y="8416280"/>
            <a:ext cx="2286000" cy="483453"/>
          </a:xfrm>
          <a:prstGeom prst="rect">
            <a:avLst/>
          </a:prstGeom>
        </p:spPr>
        <p:txBody>
          <a:bodyPr vert="horz" lIns="91440" tIns="45720" rIns="91440" bIns="45720" rtlCol="0" anchor="ctr"/>
          <a:lstStyle>
            <a:lvl1pPr algn="r">
              <a:defRPr sz="1000">
                <a:solidFill>
                  <a:schemeClr val="tx1">
                    <a:tint val="75000"/>
                  </a:schemeClr>
                </a:solidFill>
              </a:defRPr>
            </a:lvl1pPr>
          </a:lstStyle>
          <a:p>
            <a:fld id="{DEEB2F04-B1AD-49B3-B29D-D74CFBB1DEA1}" type="slidenum">
              <a:rPr lang="en-GB" smtClean="0"/>
              <a:t>‹#›</a:t>
            </a:fld>
            <a:endParaRPr lang="en-GB"/>
          </a:p>
        </p:txBody>
      </p:sp>
    </p:spTree>
    <p:extLst>
      <p:ext uri="{BB962C8B-B14F-4D97-AF65-F5344CB8AC3E}">
        <p14:creationId xmlns:p14="http://schemas.microsoft.com/office/powerpoint/2010/main" val="3243731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FB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5AE021-7E6F-4549-AD58-C4C81308A4E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77061" y="754105"/>
            <a:ext cx="9604289" cy="7759700"/>
          </a:xfrm>
          <a:prstGeom prst="rect">
            <a:avLst/>
          </a:prstGeom>
          <a:solidFill>
            <a:scrgbClr r="0" g="0" b="0">
              <a:alpha val="0"/>
            </a:scrgbClr>
          </a:solidFill>
        </p:spPr>
      </p:pic>
      <p:pic>
        <p:nvPicPr>
          <p:cNvPr id="2" name="Recorded Sound">
            <a:hlinkClick r:id="" action="ppaction://media"/>
            <a:extLst>
              <a:ext uri="{FF2B5EF4-FFF2-40B4-BE49-F238E27FC236}">
                <a16:creationId xmlns:a16="http://schemas.microsoft.com/office/drawing/2014/main" id="{396625B6-2404-40B1-B4DF-88E35E904E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10163" y="120929"/>
            <a:ext cx="487363" cy="487363"/>
          </a:xfrm>
          <a:prstGeom prst="rect">
            <a:avLst/>
          </a:prstGeom>
        </p:spPr>
      </p:pic>
    </p:spTree>
    <p:extLst>
      <p:ext uri="{BB962C8B-B14F-4D97-AF65-F5344CB8AC3E}">
        <p14:creationId xmlns:p14="http://schemas.microsoft.com/office/powerpoint/2010/main" val="21984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CFB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4806B4-B83A-4D51-AA84-FA3E8064B858}"/>
              </a:ext>
            </a:extLst>
          </p:cNvPr>
          <p:cNvSpPr txBox="1"/>
          <p:nvPr/>
        </p:nvSpPr>
        <p:spPr>
          <a:xfrm>
            <a:off x="662803" y="546842"/>
            <a:ext cx="9271000" cy="1015663"/>
          </a:xfrm>
          <a:prstGeom prst="rect">
            <a:avLst/>
          </a:prstGeom>
          <a:noFill/>
        </p:spPr>
        <p:txBody>
          <a:bodyPr vert="horz" rtlCol="0">
            <a:spAutoFit/>
          </a:bodyPr>
          <a:lstStyle/>
          <a:p>
            <a:r>
              <a:rPr lang="en-US" sz="3600" dirty="0">
                <a:solidFill>
                  <a:srgbClr val="00008B"/>
                </a:solidFill>
                <a:latin typeface="Arial Rounded MT Bold - 36"/>
              </a:rPr>
              <a:t>What do we know about the style of Monet?</a:t>
            </a:r>
          </a:p>
          <a:p>
            <a:endParaRPr lang="en-GB" sz="2400" dirty="0">
              <a:solidFill>
                <a:srgbClr val="00008B"/>
              </a:solidFill>
              <a:latin typeface="Arial Rounded MT Bold - 36"/>
            </a:endParaRPr>
          </a:p>
        </p:txBody>
      </p:sp>
      <p:pic>
        <p:nvPicPr>
          <p:cNvPr id="4" name="Picture 3">
            <a:extLst>
              <a:ext uri="{FF2B5EF4-FFF2-40B4-BE49-F238E27FC236}">
                <a16:creationId xmlns:a16="http://schemas.microsoft.com/office/drawing/2014/main" id="{13F3F969-66F3-4349-88AE-E9F25216BAF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684465" y="3260467"/>
            <a:ext cx="6989977" cy="4796137"/>
          </a:xfrm>
          <a:prstGeom prst="rect">
            <a:avLst/>
          </a:prstGeom>
          <a:solidFill>
            <a:scrgbClr r="0" g="0" b="0">
              <a:alpha val="0"/>
            </a:scrgbClr>
          </a:solidFill>
        </p:spPr>
      </p:pic>
      <p:pic>
        <p:nvPicPr>
          <p:cNvPr id="3" name="Recorded Sound">
            <a:hlinkClick r:id="" action="ppaction://media"/>
            <a:extLst>
              <a:ext uri="{FF2B5EF4-FFF2-40B4-BE49-F238E27FC236}">
                <a16:creationId xmlns:a16="http://schemas.microsoft.com/office/drawing/2014/main" id="{0BDDA30F-BE13-4F8C-A123-A73DD5EEE4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845" y="1309707"/>
            <a:ext cx="720384" cy="487363"/>
          </a:xfrm>
          <a:prstGeom prst="rect">
            <a:avLst/>
          </a:prstGeom>
        </p:spPr>
      </p:pic>
    </p:spTree>
    <p:extLst>
      <p:ext uri="{BB962C8B-B14F-4D97-AF65-F5344CB8AC3E}">
        <p14:creationId xmlns:p14="http://schemas.microsoft.com/office/powerpoint/2010/main" val="393373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CFB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9DAFF9-E34B-486A-AC0D-33562EBB54E3}"/>
              </a:ext>
            </a:extLst>
          </p:cNvPr>
          <p:cNvSpPr txBox="1"/>
          <p:nvPr/>
        </p:nvSpPr>
        <p:spPr>
          <a:xfrm>
            <a:off x="381000" y="787400"/>
            <a:ext cx="9271000" cy="5693866"/>
          </a:xfrm>
          <a:prstGeom prst="rect">
            <a:avLst/>
          </a:prstGeom>
          <a:noFill/>
        </p:spPr>
        <p:txBody>
          <a:bodyPr vert="horz" rtlCol="0">
            <a:spAutoFit/>
          </a:bodyPr>
          <a:lstStyle/>
          <a:p>
            <a:r>
              <a:rPr lang="en-US" sz="2800" dirty="0">
                <a:solidFill>
                  <a:srgbClr val="0000FF"/>
                </a:solidFill>
                <a:latin typeface="Arial Rounded MT Bold - 28"/>
              </a:rPr>
              <a:t>Think about how to mix and match your </a:t>
            </a:r>
            <a:r>
              <a:rPr lang="en-US" sz="2800" dirty="0" err="1">
                <a:solidFill>
                  <a:srgbClr val="0000FF"/>
                </a:solidFill>
                <a:latin typeface="Arial Rounded MT Bold - 28"/>
              </a:rPr>
              <a:t>colours</a:t>
            </a:r>
            <a:r>
              <a:rPr lang="en-US" sz="2800" dirty="0">
                <a:solidFill>
                  <a:srgbClr val="0000FF"/>
                </a:solidFill>
                <a:latin typeface="Arial Rounded MT Bold - 28"/>
              </a:rPr>
              <a:t> carefully and remember to use loose brushstrokes. </a:t>
            </a:r>
          </a:p>
          <a:p>
            <a:endParaRPr lang="en-GB" sz="2800" dirty="0">
              <a:solidFill>
                <a:srgbClr val="0000FF"/>
              </a:solidFill>
              <a:latin typeface="Arial Rounded MT Bold - 28"/>
            </a:endParaRPr>
          </a:p>
          <a:p>
            <a:r>
              <a:rPr lang="en-US" sz="2800" dirty="0">
                <a:solidFill>
                  <a:srgbClr val="0000FF"/>
                </a:solidFill>
                <a:latin typeface="Arial Rounded MT Bold - 28"/>
              </a:rPr>
              <a:t>In an ideal world, it would be great to use acrylic paint as it is similar to oil but dries quicker, but as always, just use whatever you have available to you at home. </a:t>
            </a:r>
          </a:p>
          <a:p>
            <a:endParaRPr lang="en-GB" sz="2800" dirty="0">
              <a:solidFill>
                <a:srgbClr val="0000FF"/>
              </a:solidFill>
              <a:latin typeface="Arial Rounded MT Bold - 28"/>
            </a:endParaRPr>
          </a:p>
          <a:p>
            <a:r>
              <a:rPr lang="en-US" sz="2800" dirty="0">
                <a:solidFill>
                  <a:srgbClr val="0000FF"/>
                </a:solidFill>
                <a:latin typeface="Arial Rounded MT Bold - 28"/>
              </a:rPr>
              <a:t>It is a good idea to begin with a rough pencil sketch of the main outlines that can be seen in the picture - but don’t include any detail. </a:t>
            </a:r>
          </a:p>
          <a:p>
            <a:endParaRPr lang="en-GB" sz="2800" dirty="0">
              <a:solidFill>
                <a:srgbClr val="0000FF"/>
              </a:solidFill>
              <a:latin typeface="Arial Rounded MT Bold - 28"/>
            </a:endParaRPr>
          </a:p>
          <a:p>
            <a:r>
              <a:rPr lang="en-US" sz="2800" dirty="0">
                <a:solidFill>
                  <a:srgbClr val="0000FF"/>
                </a:solidFill>
                <a:latin typeface="Arial Rounded MT Bold - 28"/>
              </a:rPr>
              <a:t>Use the picture as your stimulus and copy it the best you can. </a:t>
            </a:r>
            <a:endParaRPr lang="en-GB" sz="2800" dirty="0">
              <a:solidFill>
                <a:srgbClr val="0000FF"/>
              </a:solidFill>
              <a:latin typeface="Arial Rounded MT Bold - 28"/>
            </a:endParaRPr>
          </a:p>
        </p:txBody>
      </p:sp>
      <p:pic>
        <p:nvPicPr>
          <p:cNvPr id="3" name="Picture 2">
            <a:extLst>
              <a:ext uri="{FF2B5EF4-FFF2-40B4-BE49-F238E27FC236}">
                <a16:creationId xmlns:a16="http://schemas.microsoft.com/office/drawing/2014/main" id="{6F308216-DE85-4CD2-A87E-B16E29B56C4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169968" y="6481266"/>
            <a:ext cx="2801038" cy="2090009"/>
          </a:xfrm>
          <a:prstGeom prst="rect">
            <a:avLst/>
          </a:prstGeom>
          <a:solidFill>
            <a:scrgbClr r="0" g="0" b="0">
              <a:alpha val="0"/>
            </a:scrgbClr>
          </a:solidFill>
        </p:spPr>
      </p:pic>
      <p:pic>
        <p:nvPicPr>
          <p:cNvPr id="4" name="Recorded Sound">
            <a:hlinkClick r:id="" action="ppaction://media"/>
            <a:extLst>
              <a:ext uri="{FF2B5EF4-FFF2-40B4-BE49-F238E27FC236}">
                <a16:creationId xmlns:a16="http://schemas.microsoft.com/office/drawing/2014/main" id="{66AA461E-3854-417B-9E42-87A72A1EB5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7324" y="265543"/>
            <a:ext cx="487363" cy="487363"/>
          </a:xfrm>
          <a:prstGeom prst="rect">
            <a:avLst/>
          </a:prstGeom>
        </p:spPr>
      </p:pic>
    </p:spTree>
    <p:extLst>
      <p:ext uri="{BB962C8B-B14F-4D97-AF65-F5344CB8AC3E}">
        <p14:creationId xmlns:p14="http://schemas.microsoft.com/office/powerpoint/2010/main" val="166825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CFB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6B3662-7704-4214-85B9-E108B4F4C20E}"/>
              </a:ext>
            </a:extLst>
          </p:cNvPr>
          <p:cNvSpPr txBox="1"/>
          <p:nvPr/>
        </p:nvSpPr>
        <p:spPr>
          <a:xfrm>
            <a:off x="317500" y="596900"/>
            <a:ext cx="9702800" cy="6986528"/>
          </a:xfrm>
          <a:prstGeom prst="rect">
            <a:avLst/>
          </a:prstGeom>
          <a:noFill/>
        </p:spPr>
        <p:txBody>
          <a:bodyPr vert="horz" rtlCol="0">
            <a:spAutoFit/>
          </a:bodyPr>
          <a:lstStyle/>
          <a:p>
            <a:r>
              <a:rPr lang="en-US" sz="2800" dirty="0">
                <a:solidFill>
                  <a:srgbClr val="00005E"/>
                </a:solidFill>
                <a:latin typeface="Arial Rounded MT Bold - 24"/>
              </a:rPr>
              <a:t>How to paint like Monet:</a:t>
            </a:r>
          </a:p>
          <a:p>
            <a:endParaRPr lang="en-GB" sz="2800" dirty="0">
              <a:solidFill>
                <a:srgbClr val="00005E"/>
              </a:solidFill>
              <a:latin typeface="Arial Rounded MT Bold - 24"/>
            </a:endParaRPr>
          </a:p>
          <a:p>
            <a:r>
              <a:rPr lang="en-US" sz="2800" dirty="0">
                <a:solidFill>
                  <a:schemeClr val="accent6">
                    <a:lumMod val="75000"/>
                  </a:schemeClr>
                </a:solidFill>
                <a:latin typeface="Arial Rounded MT Bold - 24"/>
              </a:rPr>
              <a:t>1. </a:t>
            </a:r>
            <a:r>
              <a:rPr lang="en-US" sz="2800" dirty="0">
                <a:solidFill>
                  <a:srgbClr val="009300"/>
                </a:solidFill>
                <a:latin typeface="Arial Rounded MT Bold - 24"/>
              </a:rPr>
              <a:t>On your drawing paper, use your </a:t>
            </a:r>
            <a:r>
              <a:rPr lang="en-US" sz="2800" dirty="0" err="1">
                <a:solidFill>
                  <a:srgbClr val="009300"/>
                </a:solidFill>
                <a:latin typeface="Arial Rounded MT Bold - 24"/>
              </a:rPr>
              <a:t>watercolour</a:t>
            </a:r>
            <a:r>
              <a:rPr lang="en-US" sz="2800" dirty="0">
                <a:solidFill>
                  <a:srgbClr val="009300"/>
                </a:solidFill>
                <a:latin typeface="Arial Rounded MT Bold - 24"/>
              </a:rPr>
              <a:t> paints to create the lighter background features (e.g. sky).</a:t>
            </a:r>
          </a:p>
          <a:p>
            <a:endParaRPr lang="en-GB" sz="2800" dirty="0">
              <a:solidFill>
                <a:srgbClr val="009300"/>
              </a:solidFill>
              <a:latin typeface="Arial Rounded MT Bold - 24"/>
            </a:endParaRPr>
          </a:p>
          <a:p>
            <a:r>
              <a:rPr lang="en-US" sz="2800" dirty="0">
                <a:solidFill>
                  <a:srgbClr val="009300"/>
                </a:solidFill>
                <a:latin typeface="Arial Rounded MT Bold - 24"/>
              </a:rPr>
              <a:t>2. Darken your </a:t>
            </a:r>
            <a:r>
              <a:rPr lang="en-US" sz="2800" dirty="0" err="1">
                <a:solidFill>
                  <a:srgbClr val="009300"/>
                </a:solidFill>
                <a:latin typeface="Arial Rounded MT Bold - 24"/>
              </a:rPr>
              <a:t>watercolour</a:t>
            </a:r>
            <a:r>
              <a:rPr lang="en-US" sz="2800" dirty="0">
                <a:solidFill>
                  <a:srgbClr val="009300"/>
                </a:solidFill>
                <a:latin typeface="Arial Rounded MT Bold - 24"/>
              </a:rPr>
              <a:t> mix and add the shading, where necessary. Think about how this changes the moment.</a:t>
            </a:r>
          </a:p>
          <a:p>
            <a:endParaRPr lang="en-GB" sz="2800" dirty="0">
              <a:solidFill>
                <a:srgbClr val="009300"/>
              </a:solidFill>
              <a:latin typeface="Arial Rounded MT Bold - 24"/>
            </a:endParaRPr>
          </a:p>
          <a:p>
            <a:r>
              <a:rPr lang="en-US" sz="2800" dirty="0">
                <a:solidFill>
                  <a:srgbClr val="009300"/>
                </a:solidFill>
                <a:latin typeface="Arial Rounded MT Bold - 24"/>
              </a:rPr>
              <a:t>3. Use your oil pastels (or crayons) to add in the features in the foreground (e.g. bridges, trees, boats, etc.) Consider how the </a:t>
            </a:r>
            <a:r>
              <a:rPr lang="en-US" sz="2800" dirty="0" err="1">
                <a:solidFill>
                  <a:srgbClr val="009300"/>
                </a:solidFill>
                <a:latin typeface="Arial Rounded MT Bold - 24"/>
              </a:rPr>
              <a:t>colour</a:t>
            </a:r>
            <a:r>
              <a:rPr lang="en-US" sz="2800" dirty="0">
                <a:solidFill>
                  <a:srgbClr val="009300"/>
                </a:solidFill>
                <a:latin typeface="Arial Rounded MT Bold - 24"/>
              </a:rPr>
              <a:t> of these subjects is impacted by light/atmosphere.</a:t>
            </a:r>
          </a:p>
          <a:p>
            <a:endParaRPr lang="en-GB" sz="2800" dirty="0">
              <a:solidFill>
                <a:srgbClr val="009300"/>
              </a:solidFill>
              <a:latin typeface="Arial Rounded MT Bold - 24"/>
            </a:endParaRPr>
          </a:p>
          <a:p>
            <a:r>
              <a:rPr lang="en-US" sz="2800" dirty="0">
                <a:solidFill>
                  <a:srgbClr val="009300"/>
                </a:solidFill>
                <a:latin typeface="Arial Rounded MT Bold - 24"/>
              </a:rPr>
              <a:t>4. Once your piece is complete, try to paint the same subject in a different moment (using your photos). How can you change the light/ atmosphere</a:t>
            </a:r>
            <a:r>
              <a:rPr lang="en-US" sz="1000" dirty="0">
                <a:solidFill>
                  <a:srgbClr val="009300"/>
                </a:solidFill>
                <a:latin typeface="Arial - 8"/>
              </a:rPr>
              <a:t>?</a:t>
            </a:r>
            <a:r>
              <a:rPr lang="en-US" sz="1000" dirty="0">
                <a:solidFill>
                  <a:srgbClr val="009300"/>
                </a:solidFill>
                <a:latin typeface="Berlin Sans FB - 8"/>
              </a:rPr>
              <a:t> </a:t>
            </a:r>
            <a:endParaRPr lang="en-GB" sz="1000" dirty="0">
              <a:solidFill>
                <a:srgbClr val="009300"/>
              </a:solidFill>
              <a:latin typeface="Berlin Sans FB - 8"/>
            </a:endParaRPr>
          </a:p>
        </p:txBody>
      </p:sp>
      <p:pic>
        <p:nvPicPr>
          <p:cNvPr id="3" name="Recorded Sound">
            <a:hlinkClick r:id="" action="ppaction://media"/>
            <a:extLst>
              <a:ext uri="{FF2B5EF4-FFF2-40B4-BE49-F238E27FC236}">
                <a16:creationId xmlns:a16="http://schemas.microsoft.com/office/drawing/2014/main" id="{735F1651-3C1B-41BF-8151-12050F3D9A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76682" y="596900"/>
            <a:ext cx="487363" cy="487363"/>
          </a:xfrm>
          <a:prstGeom prst="rect">
            <a:avLst/>
          </a:prstGeom>
        </p:spPr>
      </p:pic>
    </p:spTree>
    <p:extLst>
      <p:ext uri="{BB962C8B-B14F-4D97-AF65-F5344CB8AC3E}">
        <p14:creationId xmlns:p14="http://schemas.microsoft.com/office/powerpoint/2010/main" val="99058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FC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EE56C5-27DC-40D7-AC29-BA872705840F}"/>
              </a:ext>
            </a:extLst>
          </p:cNvPr>
          <p:cNvSpPr txBox="1"/>
          <p:nvPr/>
        </p:nvSpPr>
        <p:spPr>
          <a:xfrm>
            <a:off x="152400" y="901700"/>
            <a:ext cx="9664700" cy="4031873"/>
          </a:xfrm>
          <a:prstGeom prst="rect">
            <a:avLst/>
          </a:prstGeom>
          <a:noFill/>
        </p:spPr>
        <p:txBody>
          <a:bodyPr vert="horz" rtlCol="0">
            <a:spAutoFit/>
          </a:bodyPr>
          <a:lstStyle/>
          <a:p>
            <a:r>
              <a:rPr lang="en-GB" sz="3200" dirty="0">
                <a:solidFill>
                  <a:srgbClr val="800080"/>
                </a:solidFill>
                <a:latin typeface="Arial Rounded MT Bold - 28"/>
              </a:rPr>
              <a:t>Look at your painting.</a:t>
            </a:r>
          </a:p>
          <a:p>
            <a:endParaRPr lang="en-GB" sz="3200" dirty="0">
              <a:solidFill>
                <a:srgbClr val="800080"/>
              </a:solidFill>
              <a:latin typeface="Arial Rounded MT Bold - 28"/>
            </a:endParaRPr>
          </a:p>
          <a:p>
            <a:r>
              <a:rPr lang="en-US" sz="3200" dirty="0">
                <a:solidFill>
                  <a:srgbClr val="002060"/>
                </a:solidFill>
                <a:latin typeface="Arial Rounded MT Bold - 28"/>
              </a:rPr>
              <a:t>Ha</a:t>
            </a:r>
            <a:r>
              <a:rPr lang="en-US" sz="3200" dirty="0">
                <a:solidFill>
                  <a:srgbClr val="00005E"/>
                </a:solidFill>
                <a:latin typeface="Arial Rounded MT Bold - 28"/>
              </a:rPr>
              <a:t>ve you successfully shown the mood of the painting?</a:t>
            </a:r>
          </a:p>
          <a:p>
            <a:endParaRPr lang="en-US" sz="3200" dirty="0">
              <a:solidFill>
                <a:srgbClr val="00005E"/>
              </a:solidFill>
              <a:latin typeface="Arial Rounded MT Bold - 28"/>
            </a:endParaRPr>
          </a:p>
          <a:p>
            <a:r>
              <a:rPr lang="en-US" sz="3200" dirty="0">
                <a:solidFill>
                  <a:srgbClr val="00005E"/>
                </a:solidFill>
                <a:latin typeface="Arial Rounded MT Bold - 28"/>
              </a:rPr>
              <a:t>Have you captured the </a:t>
            </a:r>
            <a:r>
              <a:rPr lang="en-US" sz="3200" dirty="0" err="1">
                <a:solidFill>
                  <a:srgbClr val="00005E"/>
                </a:solidFill>
                <a:latin typeface="Arial Rounded MT Bold - 28"/>
              </a:rPr>
              <a:t>colour</a:t>
            </a:r>
            <a:r>
              <a:rPr lang="en-US" sz="3200" dirty="0">
                <a:solidFill>
                  <a:srgbClr val="00005E"/>
                </a:solidFill>
                <a:latin typeface="Arial Rounded MT Bold - 28"/>
              </a:rPr>
              <a:t>/light of the sky? </a:t>
            </a:r>
          </a:p>
          <a:p>
            <a:endParaRPr lang="en-GB" sz="3200" dirty="0">
              <a:solidFill>
                <a:srgbClr val="00005E"/>
              </a:solidFill>
              <a:latin typeface="Arial Rounded MT Bold - 28"/>
            </a:endParaRPr>
          </a:p>
          <a:p>
            <a:r>
              <a:rPr lang="en-US" sz="3200" dirty="0">
                <a:solidFill>
                  <a:srgbClr val="00005E"/>
                </a:solidFill>
                <a:latin typeface="Arial Rounded MT Bold - 28"/>
              </a:rPr>
              <a:t>Do they give an impression? </a:t>
            </a:r>
            <a:endParaRPr lang="en-GB" sz="3200" dirty="0">
              <a:solidFill>
                <a:srgbClr val="00005E"/>
              </a:solidFill>
              <a:latin typeface="Arial Rounded MT Bold - 28"/>
            </a:endParaRPr>
          </a:p>
        </p:txBody>
      </p:sp>
      <p:pic>
        <p:nvPicPr>
          <p:cNvPr id="4" name="Picture 3">
            <a:extLst>
              <a:ext uri="{FF2B5EF4-FFF2-40B4-BE49-F238E27FC236}">
                <a16:creationId xmlns:a16="http://schemas.microsoft.com/office/drawing/2014/main" id="{FD96CF16-9A9A-4350-93D4-695A24E6690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653559" y="5770606"/>
            <a:ext cx="4060190" cy="2598039"/>
          </a:xfrm>
          <a:prstGeom prst="rect">
            <a:avLst/>
          </a:prstGeom>
          <a:solidFill>
            <a:scrgbClr r="0" g="0" b="0">
              <a:alpha val="0"/>
            </a:scrgbClr>
          </a:solidFill>
        </p:spPr>
      </p:pic>
      <p:pic>
        <p:nvPicPr>
          <p:cNvPr id="3" name="Recorded Sound">
            <a:hlinkClick r:id="" action="ppaction://media"/>
            <a:extLst>
              <a:ext uri="{FF2B5EF4-FFF2-40B4-BE49-F238E27FC236}">
                <a16:creationId xmlns:a16="http://schemas.microsoft.com/office/drawing/2014/main" id="{07B19753-C8B4-40C2-8372-B376E97D3E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73244" y="658018"/>
            <a:ext cx="487363" cy="487363"/>
          </a:xfrm>
          <a:prstGeom prst="rect">
            <a:avLst/>
          </a:prstGeom>
        </p:spPr>
      </p:pic>
    </p:spTree>
    <p:extLst>
      <p:ext uri="{BB962C8B-B14F-4D97-AF65-F5344CB8AC3E}">
        <p14:creationId xmlns:p14="http://schemas.microsoft.com/office/powerpoint/2010/main" val="409687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FB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DCBA97-44FD-46DA-ADCE-BF545C277818}"/>
              </a:ext>
            </a:extLst>
          </p:cNvPr>
          <p:cNvSpPr txBox="1"/>
          <p:nvPr/>
        </p:nvSpPr>
        <p:spPr>
          <a:xfrm>
            <a:off x="482600" y="546100"/>
            <a:ext cx="6416929" cy="1077218"/>
          </a:xfrm>
          <a:prstGeom prst="rect">
            <a:avLst/>
          </a:prstGeom>
          <a:noFill/>
        </p:spPr>
        <p:txBody>
          <a:bodyPr vert="horz" rtlCol="0">
            <a:spAutoFit/>
          </a:bodyPr>
          <a:lstStyle/>
          <a:p>
            <a:r>
              <a:rPr lang="en-US" sz="3200" dirty="0">
                <a:solidFill>
                  <a:srgbClr val="00008B"/>
                </a:solidFill>
                <a:latin typeface="Arial Rounded MT Bold - 36"/>
              </a:rPr>
              <a:t>What do we know about Claude Monet?</a:t>
            </a:r>
            <a:endParaRPr lang="en-GB" sz="3200" dirty="0">
              <a:solidFill>
                <a:srgbClr val="00008B"/>
              </a:solidFill>
              <a:latin typeface="Arial Rounded MT Bold - 36"/>
            </a:endParaRPr>
          </a:p>
        </p:txBody>
      </p:sp>
      <p:sp>
        <p:nvSpPr>
          <p:cNvPr id="3" name="TextBox 2">
            <a:extLst>
              <a:ext uri="{FF2B5EF4-FFF2-40B4-BE49-F238E27FC236}">
                <a16:creationId xmlns:a16="http://schemas.microsoft.com/office/drawing/2014/main" id="{D35E607D-2785-4BE1-9E5A-D4C297A32563}"/>
              </a:ext>
            </a:extLst>
          </p:cNvPr>
          <p:cNvSpPr txBox="1"/>
          <p:nvPr/>
        </p:nvSpPr>
        <p:spPr>
          <a:xfrm>
            <a:off x="4107936" y="3099460"/>
            <a:ext cx="6416929" cy="584775"/>
          </a:xfrm>
          <a:prstGeom prst="rect">
            <a:avLst/>
          </a:prstGeom>
          <a:noFill/>
        </p:spPr>
        <p:txBody>
          <a:bodyPr vert="horz" rtlCol="0">
            <a:spAutoFit/>
          </a:bodyPr>
          <a:lstStyle/>
          <a:p>
            <a:r>
              <a:rPr lang="en-GB" sz="3200" dirty="0">
                <a:solidFill>
                  <a:srgbClr val="00008B"/>
                </a:solidFill>
                <a:latin typeface="Arial Rounded MT Bold - 36"/>
              </a:rPr>
              <a:t>What was his style?</a:t>
            </a:r>
          </a:p>
        </p:txBody>
      </p:sp>
      <p:sp>
        <p:nvSpPr>
          <p:cNvPr id="4" name="TextBox 3">
            <a:extLst>
              <a:ext uri="{FF2B5EF4-FFF2-40B4-BE49-F238E27FC236}">
                <a16:creationId xmlns:a16="http://schemas.microsoft.com/office/drawing/2014/main" id="{12047591-ECD3-426E-A11F-FC08C7981D7C}"/>
              </a:ext>
            </a:extLst>
          </p:cNvPr>
          <p:cNvSpPr txBox="1"/>
          <p:nvPr/>
        </p:nvSpPr>
        <p:spPr>
          <a:xfrm>
            <a:off x="482600" y="5856073"/>
            <a:ext cx="6416929" cy="584775"/>
          </a:xfrm>
          <a:prstGeom prst="rect">
            <a:avLst/>
          </a:prstGeom>
          <a:noFill/>
        </p:spPr>
        <p:txBody>
          <a:bodyPr vert="horz" rtlCol="0">
            <a:spAutoFit/>
          </a:bodyPr>
          <a:lstStyle/>
          <a:p>
            <a:r>
              <a:rPr lang="en-GB" sz="3200" dirty="0">
                <a:solidFill>
                  <a:srgbClr val="00008B"/>
                </a:solidFill>
                <a:latin typeface="Arial Rounded MT Bold - 36"/>
              </a:rPr>
              <a:t>Which were his famous paintings?</a:t>
            </a:r>
          </a:p>
        </p:txBody>
      </p:sp>
      <p:pic>
        <p:nvPicPr>
          <p:cNvPr id="5" name="Recorded Sound">
            <a:hlinkClick r:id="" action="ppaction://media"/>
            <a:extLst>
              <a:ext uri="{FF2B5EF4-FFF2-40B4-BE49-F238E27FC236}">
                <a16:creationId xmlns:a16="http://schemas.microsoft.com/office/drawing/2014/main" id="{37B78C2B-8AFE-4A8B-A15F-58F7B637FA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9049" y="600847"/>
            <a:ext cx="487363" cy="487363"/>
          </a:xfrm>
          <a:prstGeom prst="rect">
            <a:avLst/>
          </a:prstGeom>
        </p:spPr>
      </p:pic>
    </p:spTree>
    <p:extLst>
      <p:ext uri="{BB962C8B-B14F-4D97-AF65-F5344CB8AC3E}">
        <p14:creationId xmlns:p14="http://schemas.microsoft.com/office/powerpoint/2010/main" val="200412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FB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D4D36F-50E0-4166-9C83-BBDABA44010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800100" y="368300"/>
            <a:ext cx="8747760" cy="6038469"/>
          </a:xfrm>
          <a:prstGeom prst="rect">
            <a:avLst/>
          </a:prstGeom>
          <a:solidFill>
            <a:scrgbClr r="0" g="0" b="0">
              <a:alpha val="0"/>
            </a:scrgbClr>
          </a:solidFill>
        </p:spPr>
      </p:pic>
      <p:pic>
        <p:nvPicPr>
          <p:cNvPr id="2" name="Recorded Sound">
            <a:hlinkClick r:id="" action="ppaction://media"/>
            <a:extLst>
              <a:ext uri="{FF2B5EF4-FFF2-40B4-BE49-F238E27FC236}">
                <a16:creationId xmlns:a16="http://schemas.microsoft.com/office/drawing/2014/main" id="{380CD5C6-77DB-4AF4-8033-C8DEA29BD0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2737" y="860596"/>
            <a:ext cx="487363" cy="487363"/>
          </a:xfrm>
          <a:prstGeom prst="rect">
            <a:avLst/>
          </a:prstGeom>
        </p:spPr>
      </p:pic>
    </p:spTree>
    <p:extLst>
      <p:ext uri="{BB962C8B-B14F-4D97-AF65-F5344CB8AC3E}">
        <p14:creationId xmlns:p14="http://schemas.microsoft.com/office/powerpoint/2010/main" val="346373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FB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375DD9-83D4-4E28-9891-DF6D1863716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20700" y="546100"/>
            <a:ext cx="8887079" cy="5822950"/>
          </a:xfrm>
          <a:prstGeom prst="rect">
            <a:avLst/>
          </a:prstGeom>
          <a:solidFill>
            <a:scrgbClr r="0" g="0" b="0">
              <a:alpha val="0"/>
            </a:scrgbClr>
          </a:solidFill>
        </p:spPr>
      </p:pic>
    </p:spTree>
    <p:extLst>
      <p:ext uri="{BB962C8B-B14F-4D97-AF65-F5344CB8AC3E}">
        <p14:creationId xmlns:p14="http://schemas.microsoft.com/office/powerpoint/2010/main" val="4290857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FB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D9B9FD-3F34-49E2-A8D1-8D9198CA2F33}"/>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698500" y="393700"/>
            <a:ext cx="8773033" cy="6527800"/>
          </a:xfrm>
          <a:prstGeom prst="rect">
            <a:avLst/>
          </a:prstGeom>
          <a:solidFill>
            <a:scrgbClr r="0" g="0" b="0">
              <a:alpha val="0"/>
            </a:scrgbClr>
          </a:solidFill>
        </p:spPr>
      </p:pic>
    </p:spTree>
    <p:extLst>
      <p:ext uri="{BB962C8B-B14F-4D97-AF65-F5344CB8AC3E}">
        <p14:creationId xmlns:p14="http://schemas.microsoft.com/office/powerpoint/2010/main" val="1674791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FB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3C1E54-C9EA-4209-A3ED-C21B056EB58C}"/>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12800" y="596900"/>
            <a:ext cx="8718550" cy="6016879"/>
          </a:xfrm>
          <a:prstGeom prst="rect">
            <a:avLst/>
          </a:prstGeom>
          <a:solidFill>
            <a:scrgbClr r="0" g="0" b="0">
              <a:alpha val="0"/>
            </a:scrgbClr>
          </a:solidFill>
        </p:spPr>
      </p:pic>
    </p:spTree>
    <p:extLst>
      <p:ext uri="{BB962C8B-B14F-4D97-AF65-F5344CB8AC3E}">
        <p14:creationId xmlns:p14="http://schemas.microsoft.com/office/powerpoint/2010/main" val="90152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FB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F79EF-FA07-4A22-8E32-252D4E70C7F8}"/>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00100" y="444500"/>
            <a:ext cx="8848471" cy="8260461"/>
          </a:xfrm>
          <a:prstGeom prst="rect">
            <a:avLst/>
          </a:prstGeom>
          <a:solidFill>
            <a:scrgbClr r="0" g="0" b="0">
              <a:alpha val="0"/>
            </a:scrgbClr>
          </a:solidFill>
        </p:spPr>
      </p:pic>
    </p:spTree>
    <p:extLst>
      <p:ext uri="{BB962C8B-B14F-4D97-AF65-F5344CB8AC3E}">
        <p14:creationId xmlns:p14="http://schemas.microsoft.com/office/powerpoint/2010/main" val="2154821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CFB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F655DA-C13D-468D-A6DC-FEA8C815633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71500" y="1498600"/>
            <a:ext cx="8754491" cy="5676138"/>
          </a:xfrm>
          <a:prstGeom prst="rect">
            <a:avLst/>
          </a:prstGeom>
          <a:solidFill>
            <a:scrgbClr r="0" g="0" b="0">
              <a:alpha val="0"/>
            </a:scrgbClr>
          </a:solidFill>
        </p:spPr>
      </p:pic>
      <p:sp>
        <p:nvSpPr>
          <p:cNvPr id="4" name="TextBox 3">
            <a:extLst>
              <a:ext uri="{FF2B5EF4-FFF2-40B4-BE49-F238E27FC236}">
                <a16:creationId xmlns:a16="http://schemas.microsoft.com/office/drawing/2014/main" id="{CFCDC776-8E7F-4120-99A7-95086E3E4C15}"/>
              </a:ext>
            </a:extLst>
          </p:cNvPr>
          <p:cNvSpPr txBox="1"/>
          <p:nvPr/>
        </p:nvSpPr>
        <p:spPr>
          <a:xfrm>
            <a:off x="304800" y="469900"/>
            <a:ext cx="3404997" cy="584775"/>
          </a:xfrm>
          <a:prstGeom prst="rect">
            <a:avLst/>
          </a:prstGeom>
          <a:noFill/>
        </p:spPr>
        <p:txBody>
          <a:bodyPr vert="horz" rtlCol="0">
            <a:spAutoFit/>
          </a:bodyPr>
          <a:lstStyle/>
          <a:p>
            <a:r>
              <a:rPr lang="en-GB" sz="3200" dirty="0">
                <a:solidFill>
                  <a:srgbClr val="000000"/>
                </a:solidFill>
                <a:latin typeface="Arial Rounded MT Bold - 36"/>
              </a:rPr>
              <a:t>The Haystacks</a:t>
            </a:r>
          </a:p>
        </p:txBody>
      </p:sp>
      <p:pic>
        <p:nvPicPr>
          <p:cNvPr id="2" name="Recorded Sound">
            <a:hlinkClick r:id="" action="ppaction://media"/>
            <a:extLst>
              <a:ext uri="{FF2B5EF4-FFF2-40B4-BE49-F238E27FC236}">
                <a16:creationId xmlns:a16="http://schemas.microsoft.com/office/drawing/2014/main" id="{E4E110D9-751C-41C7-A9A7-2854B4AFDA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21017" y="226218"/>
            <a:ext cx="487363" cy="487363"/>
          </a:xfrm>
          <a:prstGeom prst="rect">
            <a:avLst/>
          </a:prstGeom>
        </p:spPr>
      </p:pic>
    </p:spTree>
    <p:extLst>
      <p:ext uri="{BB962C8B-B14F-4D97-AF65-F5344CB8AC3E}">
        <p14:creationId xmlns:p14="http://schemas.microsoft.com/office/powerpoint/2010/main" val="328521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CFB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4D42BA-A529-485F-B345-01FDAD0A8E91}"/>
              </a:ext>
            </a:extLst>
          </p:cNvPr>
          <p:cNvSpPr txBox="1"/>
          <p:nvPr/>
        </p:nvSpPr>
        <p:spPr>
          <a:xfrm>
            <a:off x="893119" y="350732"/>
            <a:ext cx="8890000" cy="1815882"/>
          </a:xfrm>
          <a:prstGeom prst="rect">
            <a:avLst/>
          </a:prstGeom>
          <a:noFill/>
        </p:spPr>
        <p:txBody>
          <a:bodyPr vert="horz" rtlCol="0">
            <a:spAutoFit/>
          </a:bodyPr>
          <a:lstStyle/>
          <a:p>
            <a:endParaRPr lang="en-GB" sz="2400" dirty="0"/>
          </a:p>
          <a:p>
            <a:r>
              <a:rPr lang="en-US" sz="3200" dirty="0">
                <a:solidFill>
                  <a:schemeClr val="accent6">
                    <a:lumMod val="75000"/>
                  </a:schemeClr>
                </a:solidFill>
              </a:rPr>
              <a:t>Y</a:t>
            </a:r>
            <a:r>
              <a:rPr lang="en-US" sz="2800" dirty="0">
                <a:solidFill>
                  <a:srgbClr val="009300"/>
                </a:solidFill>
                <a:latin typeface="Arial Rounded MT Bold - 36"/>
              </a:rPr>
              <a:t>our task today is to create a painting in the style of Monet.</a:t>
            </a:r>
          </a:p>
          <a:p>
            <a:r>
              <a:rPr lang="en-US" sz="2800" dirty="0">
                <a:solidFill>
                  <a:srgbClr val="009300"/>
                </a:solidFill>
                <a:latin typeface="Arial Rounded MT Bold - 36"/>
              </a:rPr>
              <a:t>The Haystacks painting will be your stimulus. </a:t>
            </a:r>
            <a:r>
              <a:rPr lang="en-US" sz="900" dirty="0">
                <a:solidFill>
                  <a:srgbClr val="000000"/>
                </a:solidFill>
                <a:latin typeface="Arial - 10"/>
              </a:rPr>
              <a:t> </a:t>
            </a:r>
            <a:endParaRPr lang="en-GB" sz="900" dirty="0">
              <a:solidFill>
                <a:srgbClr val="000000"/>
              </a:solidFill>
              <a:latin typeface="Arial - 10"/>
            </a:endParaRPr>
          </a:p>
        </p:txBody>
      </p:sp>
      <p:pic>
        <p:nvPicPr>
          <p:cNvPr id="4" name="Picture 3">
            <a:extLst>
              <a:ext uri="{FF2B5EF4-FFF2-40B4-BE49-F238E27FC236}">
                <a16:creationId xmlns:a16="http://schemas.microsoft.com/office/drawing/2014/main" id="{7C025ABD-42D7-4343-B49C-12A6FF3201E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219200" y="2514600"/>
            <a:ext cx="7603524" cy="5307227"/>
          </a:xfrm>
          <a:prstGeom prst="rect">
            <a:avLst/>
          </a:prstGeom>
          <a:solidFill>
            <a:scrgbClr r="0" g="0" b="0">
              <a:alpha val="0"/>
            </a:scrgbClr>
          </a:solidFill>
        </p:spPr>
      </p:pic>
      <p:pic>
        <p:nvPicPr>
          <p:cNvPr id="3" name="Recorded Sound">
            <a:hlinkClick r:id="" action="ppaction://media"/>
            <a:extLst>
              <a:ext uri="{FF2B5EF4-FFF2-40B4-BE49-F238E27FC236}">
                <a16:creationId xmlns:a16="http://schemas.microsoft.com/office/drawing/2014/main" id="{6150F810-A8B2-4F1B-A539-B97864308C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23199" y="1577019"/>
            <a:ext cx="487363" cy="487363"/>
          </a:xfrm>
          <a:prstGeom prst="rect">
            <a:avLst/>
          </a:prstGeom>
        </p:spPr>
      </p:pic>
    </p:spTree>
    <p:extLst>
      <p:ext uri="{BB962C8B-B14F-4D97-AF65-F5344CB8AC3E}">
        <p14:creationId xmlns:p14="http://schemas.microsoft.com/office/powerpoint/2010/main" val="83230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313</Words>
  <Application>Microsoft Office PowerPoint</Application>
  <PresentationFormat>Custom</PresentationFormat>
  <Paragraphs>31</Paragraphs>
  <Slides>13</Slides>
  <Notes>0</Notes>
  <HiddenSlides>0</HiddenSlides>
  <MMClips>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 - 10</vt:lpstr>
      <vt:lpstr>Arial - 8</vt:lpstr>
      <vt:lpstr>Arial Rounded MT Bold - 28</vt:lpstr>
      <vt:lpstr>Arial Rounded MT Bold - 24</vt:lpstr>
      <vt:lpstr>Berlin Sans FB - 8</vt:lpstr>
      <vt:lpstr>Arial</vt:lpstr>
      <vt:lpstr>Arial Rounded MT Bold - 36</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Barker</dc:creator>
  <cp:lastModifiedBy>Katie Barker</cp:lastModifiedBy>
  <cp:revision>6</cp:revision>
  <dcterms:created xsi:type="dcterms:W3CDTF">2021-01-21T22:18:20Z</dcterms:created>
  <dcterms:modified xsi:type="dcterms:W3CDTF">2021-02-03T11:30:41Z</dcterms:modified>
</cp:coreProperties>
</file>