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8" r:id="rId4"/>
    <p:sldId id="317" r:id="rId5"/>
    <p:sldId id="316" r:id="rId6"/>
    <p:sldId id="310" r:id="rId7"/>
    <p:sldId id="3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F357-C29A-471C-B132-39D77DACC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ADC7C-40AB-4D22-893D-1B8C86B66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AC18-A6A9-43D1-8438-C4E1178E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85C88-5CA7-4F3D-B58E-4B121214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89895-7AF3-45A0-94FE-6C8248CA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9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4097-4831-4EA6-9D52-4B623A94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E4507-D8AB-43CA-A9D7-7019D5184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842C8-A459-48C2-8038-E80BFE5F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CE870-FC32-4BAE-9277-222E3E37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9B6A7-347C-41DC-B08A-94DBF132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8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7A8B5-7A49-4EA5-B348-36DAFEE55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44D4B-3730-4783-AFCD-035E9000F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B17C-9258-4537-8342-CA4C3E95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BE6C1-D6DD-4757-BA26-B041BD7B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6282-F282-4E34-9072-B96EF9BB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62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F705-E78D-494F-881A-19132DE9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67EFD-BBBF-43F5-AB9A-4D6FE2C0B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5C92A-5C7C-45A5-B09D-5856895D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8A3CD-5BE7-4FB7-B5D7-8DB34A7F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907CB-F806-478B-919A-025F143F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13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E753-E6DD-40D1-8662-9E7D7D45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4FE56-2BAF-43E9-99F7-3E9BE513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DC135-F5BC-4F46-86D1-9BFC7989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666B4-4079-4F88-B723-7127CB2D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48D9-8B4D-4D70-906E-8A60C867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0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1A06-B661-40F8-A89A-268C6D79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8BF17-C36B-4810-B325-BDD69F9FA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07817-328F-4A9A-AB72-51C804F3D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84A83-0E11-4C1C-B048-1574EE21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D7D95-E839-4A5E-8DBB-FEA7CAB8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FA1BB-CE35-4AD2-ADD7-A387089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08FE-6890-43E4-A3AC-70BA05BD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AA923-343D-4591-AF69-58A4426E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3783B-A727-4647-A4A8-EC38DAB99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1FE9E-B9C4-49B8-A9B3-3394553F8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3A91C-C96B-4B53-9D00-A98FEDBC8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85FA5-0262-4E6E-B76F-995B2FB1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EB4AFF-4B83-43DA-A429-68710FD9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F966D-24BD-41FE-A78F-A2EBDD91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05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F208-1BD4-47DF-9677-0AEE31F0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A408B-DA68-49FE-B06F-89F23D04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45FFDC-84A6-4BDF-856C-8F82EDDE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312D0-0750-445D-BF4F-350FECFD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2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61892-2CFB-4732-90A5-6B789ED6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F6B09-ED91-4CBA-B032-1DE67C63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13FD8-99EA-45A1-8949-677C299E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2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B00-D33F-4410-9F2B-93157428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1165-2E1C-433F-9ECD-1877B672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509BE-D8E3-432C-9867-647583D04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19025-298C-4BF1-9F18-D2C4BA11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310AD-FC62-4314-91E6-1446379E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A6618-CCC1-4A32-B1C4-1EBA1BA5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5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D417-C53A-4673-9184-BD9F9196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C33BF-63A3-4A9C-B160-1D42C55F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43F62-0E6C-4FAC-BEE2-20E69AA8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717AF-74B3-4708-BDC8-0C8C6FB3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1AED7-FBCE-4B36-B1E0-F3E5FA89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8DDCA-C884-4358-8CE3-AE00FA1A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6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A9470-6059-443F-81C6-9839463F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8FE5D-E5E3-4B81-9015-BD16E7B7E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2AA0-5A23-4245-A547-39F5AF6C0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D8C8-6293-4C81-9E08-1D0F5774D16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C59D-8D8B-4EEC-9BAB-023904E99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54B7-FDC2-4D33-996B-12E51148F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23FC-4720-416A-8694-8667F9CF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6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B52C-57E7-49FD-AB17-3D196B45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62B391-3F9C-45D8-86A2-25DA93BE9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3151" y="-7160"/>
            <a:ext cx="7620000" cy="6805235"/>
          </a:xfrm>
        </p:spPr>
      </p:pic>
      <p:pic>
        <p:nvPicPr>
          <p:cNvPr id="3" name="6">
            <a:hlinkClick r:id="" action="ppaction://media"/>
            <a:extLst>
              <a:ext uri="{FF2B5EF4-FFF2-40B4-BE49-F238E27FC236}">
                <a16:creationId xmlns:a16="http://schemas.microsoft.com/office/drawing/2014/main" id="{F502C8FB-083B-4864-AEA4-797BBB74D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1870" y="20629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7846-6869-4020-B61E-D38D4442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F358-6C64-4D2B-A751-8BB9A7354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E31E3-A2F5-4F37-8ED3-7689CBB73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90" y="0"/>
            <a:ext cx="760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1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EEAD-7AA2-4AFF-AE78-64361716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61C6-C1C3-40F7-B6EB-FF99810E8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DDBC2-767D-43C3-8DE6-06D45493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148" y="0"/>
            <a:ext cx="7615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8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F3FA-8D84-4A07-809C-E0026209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5DF1C-0917-4392-9208-7706E52ED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33A1E-E814-49CC-92CB-E1CA6EED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09" y="0"/>
            <a:ext cx="7639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6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910F-C0BF-47B6-BC1F-D0CFCB28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36B8-C757-46F1-A2FC-46B733B8C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81A45-E1AA-4F66-90F2-5535A4C5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71" y="0"/>
            <a:ext cx="7577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2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37F8-F054-4562-9D0C-9ACDA0C2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one of these games to practice your phonics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03EA3-B292-4EBB-9372-2B3B4007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926453"/>
            <a:ext cx="11984854" cy="4250509"/>
          </a:xfrm>
        </p:spPr>
        <p:txBody>
          <a:bodyPr/>
          <a:lstStyle/>
          <a:p>
            <a:pPr>
              <a:tabLst>
                <a:tab pos="10160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Build a man/ hangman	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1016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lines to represent a letter, have children guess a letter. If it is in the word write in the correct space, if not in the word, begin to draw a stick man.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Bingo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 a bingo card using the words, using the set of cards pick the cards up and if the word is read correctly a counter can be placed over the word.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Pelmanism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Place the cards face down in random order. Take turns to pick up two cards, if they match and are read correctly he/ she can keep the cards.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 coding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Write the words on a piece of paper/ card. Give an instruction e.g. ‘colour the word “said” blue’, ‘colour the word “you” red’ etc.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5">
            <a:hlinkClick r:id="" action="ppaction://media"/>
            <a:extLst>
              <a:ext uri="{FF2B5EF4-FFF2-40B4-BE49-F238E27FC236}">
                <a16:creationId xmlns:a16="http://schemas.microsoft.com/office/drawing/2014/main" id="{D50C66E5-51F7-4991-AF72-DE7350E3A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0978" y="14324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BEC9-EC64-4463-B1F8-F61E525E5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41537"/>
            <a:ext cx="11887200" cy="6205492"/>
          </a:xfrm>
        </p:spPr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Flashcard Activities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Create flashcards for the tricky words, put them around the house to find and read.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Louder and Louder: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Begin reading the words on the word wall in a whisper. As they go along, have them gradually increase the volume until they are shouting by the last word.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Funny Voices: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Flash the cards to students, and have each student read a word in a robot voice, an old voice, a squeaky voice, and a monster voice.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Swat!: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tick the words to the wall. Have a flyswatter or water pistol (if outside). Read a word from the word wall. Swat the correct word to get a point.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60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Widescreen</PresentationFormat>
  <Paragraphs>17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one of these games to practice your phonics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1</cp:revision>
  <dcterms:created xsi:type="dcterms:W3CDTF">2021-02-04T19:02:24Z</dcterms:created>
  <dcterms:modified xsi:type="dcterms:W3CDTF">2021-02-04T19:04:01Z</dcterms:modified>
</cp:coreProperties>
</file>