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91B1C-E3C3-4851-B055-BB826A8815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88EBEA-AB73-4C04-84BF-066FC1F631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DDD2D-B876-4B69-9D1B-12D555329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23EA-116C-4F31-A61C-695925EF211A}" type="datetimeFigureOut">
              <a:rPr lang="en-GB" smtClean="0"/>
              <a:t>29/05/2021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F58E3-1391-40CA-8B0C-129E038D7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AACF9-A97A-4204-B094-A080F16FE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C8FD-CB24-4FA2-A2E1-950E88236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743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E64B0-6A55-41CB-9431-F555294CB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64C702-F5DA-45CE-9DD5-30753094E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97D23-65D3-4D77-9622-9162BFFCA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23EA-116C-4F31-A61C-695925EF211A}" type="datetimeFigureOut">
              <a:rPr lang="en-GB" smtClean="0"/>
              <a:t>29/05/2021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9430F-6295-442F-986E-421E65A5D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A2252-C14D-4777-BF34-86A140AF9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C8FD-CB24-4FA2-A2E1-950E88236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291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121D2A-2FEE-4824-8C30-B9B369CF1D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FE569B-42B8-47DF-88E6-C10B46575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2BD93-BB3B-490C-8B34-10461F62F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23EA-116C-4F31-A61C-695925EF211A}" type="datetimeFigureOut">
              <a:rPr lang="en-GB" smtClean="0"/>
              <a:t>29/05/2021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2FD07-305C-40DD-8C81-FFD17D2AF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6DEA4-4539-4665-BCFD-A5F6EC7E5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C8FD-CB24-4FA2-A2E1-950E88236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7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BA5C4-B3CE-4619-B713-81F395732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DB158-493E-4FAD-88E2-90B9047D9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C9B73-FA33-4F3C-A24B-B7FE45C03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23EA-116C-4F31-A61C-695925EF211A}" type="datetimeFigureOut">
              <a:rPr lang="en-GB" smtClean="0"/>
              <a:t>29/05/2021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F3240-ED92-4B24-8364-2B08F878B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39344-C98A-4EB1-BCB4-38982C55D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C8FD-CB24-4FA2-A2E1-950E88236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07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539AE-85B5-437E-A5F3-F76440EF4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0D08D3-C6B3-4F35-ADED-141234076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4D459-C330-45AD-85F0-54334F0F6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23EA-116C-4F31-A61C-695925EF211A}" type="datetimeFigureOut">
              <a:rPr lang="en-GB" smtClean="0"/>
              <a:t>29/05/2021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B7D59-376A-42F7-9B2C-FC032DD71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15331-06D5-4F60-8A2E-6643E6578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C8FD-CB24-4FA2-A2E1-950E88236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58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E1B24-4048-4B4F-BDFA-00BEB7A6D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BA546-967E-4484-B0FD-8CB7159B2F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CE6903-235A-4B29-9B66-2F7591601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2133BC-D6F5-4FF4-970F-5DEC1D7D8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23EA-116C-4F31-A61C-695925EF211A}" type="datetimeFigureOut">
              <a:rPr lang="en-GB" smtClean="0"/>
              <a:t>29/05/2021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3786F1-DDE8-466D-8D1E-150FD7D74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8BE9D4-EF2A-4EC2-A7CC-864731A64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C8FD-CB24-4FA2-A2E1-950E88236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09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9C58B-C566-403B-A701-312FEBFC4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0F47F-F138-4C3B-8634-3C781BFF7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7C35A3-127B-496E-A3D9-24C92D8E4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015DC5-9A66-43A9-BAD0-8841DA4D3F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02BD5E-9D34-468C-B6CE-8C6E940122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3E7123-C74C-478D-B375-26D78E438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23EA-116C-4F31-A61C-695925EF211A}" type="datetimeFigureOut">
              <a:rPr lang="en-GB" smtClean="0"/>
              <a:t>29/05/2021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0FDD9C-0C13-4262-ACD3-9DD73DFCA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134C02-558A-4B9D-961B-DC35A0B19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C8FD-CB24-4FA2-A2E1-950E88236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76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7B8A7-98D0-47C3-87E4-A582615EE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F5F6E9-C543-49AC-8DA1-E864B4536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23EA-116C-4F31-A61C-695925EF211A}" type="datetimeFigureOut">
              <a:rPr lang="en-GB" smtClean="0"/>
              <a:t>29/05/2021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F05563-F8F8-4447-B94B-3963B45CB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EC2D4A-5195-4D34-AB46-7B73054E6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C8FD-CB24-4FA2-A2E1-950E88236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47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03904E-FAA9-4ECD-9813-3ED766ED7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23EA-116C-4F31-A61C-695925EF211A}" type="datetimeFigureOut">
              <a:rPr lang="en-GB" smtClean="0"/>
              <a:t>29/05/2021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8C7F25-CC3C-4596-962B-0ACC75F32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0493B4-43B7-4B12-8FAE-A103E1723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C8FD-CB24-4FA2-A2E1-950E88236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70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DED8B-6802-4E62-9F43-33B0FEF16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76B22-5A23-4BF6-8FCB-0C7CD0B82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ACC0E2-FBA2-46F7-A70F-415D91D9C0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114F70-A8E2-4707-8DB7-7B4236784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23EA-116C-4F31-A61C-695925EF211A}" type="datetimeFigureOut">
              <a:rPr lang="en-GB" smtClean="0"/>
              <a:t>29/05/2021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E130AA-0CB6-4BBC-9664-88569AC77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320955-F77E-423E-B053-DCC0A7EF3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C8FD-CB24-4FA2-A2E1-950E88236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745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72FAE-F2F7-45C5-BEF4-1BEDB9736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6D20F-DE87-4F8F-BC42-D66270A712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9619DC-F56D-4146-941B-12AFF67B1C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A7D821-8C5D-401F-82E8-1FBB7BBAD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23EA-116C-4F31-A61C-695925EF211A}" type="datetimeFigureOut">
              <a:rPr lang="en-GB" smtClean="0"/>
              <a:t>29/05/2021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5BB47C-450A-4A9C-B6F5-7C805C92D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391CB-1DE4-4E12-AEDB-F57A0AE02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C8FD-CB24-4FA2-A2E1-950E88236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40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8DCE41-AEB3-4FA4-8DCE-96C1B494A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D5ECC-878E-480A-9DBB-0A51C7543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CEDD8-2D8E-4B8D-8D1E-7624338E90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523EA-116C-4F31-A61C-695925EF211A}" type="datetimeFigureOut">
              <a:rPr lang="en-GB" smtClean="0"/>
              <a:t>29/05/2021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122CC-3A1D-4339-A682-D93A685B93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20EA9-1BA3-4B25-B157-0E0D2541F8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6C8FD-CB24-4FA2-A2E1-950E88236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17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lass1@gfschools.co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D734B8-0093-44D3-9C89-24A9B46DD0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23"/>
            <a:ext cx="12192000" cy="68531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CBA21E-1F03-4F56-9843-089CDDD071E6}"/>
              </a:ext>
            </a:extLst>
          </p:cNvPr>
          <p:cNvSpPr txBox="1"/>
          <p:nvPr/>
        </p:nvSpPr>
        <p:spPr>
          <a:xfrm>
            <a:off x="2618509" y="872836"/>
            <a:ext cx="72874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Fountains C E School 2021 </a:t>
            </a:r>
            <a:endParaRPr lang="en-GB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CAB9D5-6A13-4E13-A4CA-80F12326167E}"/>
              </a:ext>
            </a:extLst>
          </p:cNvPr>
          <p:cNvSpPr txBox="1"/>
          <p:nvPr/>
        </p:nvSpPr>
        <p:spPr>
          <a:xfrm>
            <a:off x="3131127" y="3713018"/>
            <a:ext cx="655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Information for children and parents about Fountains CE School.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422858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852C1-0CCE-471A-AF91-C6DC6F0A1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B3EC62-2349-477B-98D3-5B02034E60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23"/>
            <a:ext cx="12192000" cy="68531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64F93A-1FDB-4994-81B9-BCF89ED7B91F}"/>
              </a:ext>
            </a:extLst>
          </p:cNvPr>
          <p:cNvSpPr txBox="1"/>
          <p:nvPr/>
        </p:nvSpPr>
        <p:spPr>
          <a:xfrm>
            <a:off x="344714" y="230188"/>
            <a:ext cx="4890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Meet the school staff</a:t>
            </a:r>
            <a:endParaRPr lang="en-GB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2B2E1E-C832-4DC5-8BA8-6AA645EFAE67}"/>
              </a:ext>
            </a:extLst>
          </p:cNvPr>
          <p:cNvSpPr txBox="1"/>
          <p:nvPr/>
        </p:nvSpPr>
        <p:spPr>
          <a:xfrm>
            <a:off x="344714" y="1073011"/>
            <a:ext cx="8712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Miss Wray is your class teacher. She will be there to meet you at the door each morning. </a:t>
            </a:r>
          </a:p>
          <a:p>
            <a:endParaRPr lang="en-US" dirty="0"/>
          </a:p>
          <a:p>
            <a:r>
              <a:rPr lang="en-US" dirty="0"/>
              <a:t>The children in reception class will only be allowed to go home with a named adult so if there is a change to the normal routine, please let us know. </a:t>
            </a:r>
          </a:p>
          <a:p>
            <a:endParaRPr lang="en-US" dirty="0"/>
          </a:p>
          <a:p>
            <a:r>
              <a:rPr lang="en-US" dirty="0"/>
              <a:t>If parents need to talk to Miss Wray, you can email me at </a:t>
            </a:r>
            <a:r>
              <a:rPr lang="en-US" dirty="0">
                <a:hlinkClick r:id="rId3"/>
              </a:rPr>
              <a:t>class1@gfschools.co.uk</a:t>
            </a:r>
            <a:r>
              <a:rPr lang="en-US" dirty="0"/>
              <a:t> or please contact the school office to arrange an appointment.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EDFCF88-1EA1-4010-9D4A-86AC084FC7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0749" y="111125"/>
            <a:ext cx="28575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878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852C1-0CCE-471A-AF91-C6DC6F0A1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0C0F3-3A9D-4BDB-96F4-915AE2FB1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B3EC62-2349-477B-98D3-5B02034E60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5477" y="4823"/>
            <a:ext cx="12302836" cy="685317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4CE178F-4CEC-4748-B279-0BB490470866}"/>
              </a:ext>
            </a:extLst>
          </p:cNvPr>
          <p:cNvSpPr txBox="1"/>
          <p:nvPr/>
        </p:nvSpPr>
        <p:spPr>
          <a:xfrm>
            <a:off x="84641" y="229054"/>
            <a:ext cx="6165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Our Headteacher…</a:t>
            </a:r>
            <a:endParaRPr lang="en-GB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466E3B-1F72-4A89-9191-FF4AF438EDF6}"/>
              </a:ext>
            </a:extLst>
          </p:cNvPr>
          <p:cNvSpPr txBox="1"/>
          <p:nvPr/>
        </p:nvSpPr>
        <p:spPr>
          <a:xfrm>
            <a:off x="4074749" y="1394936"/>
            <a:ext cx="662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Mrs</a:t>
            </a:r>
            <a:r>
              <a:rPr lang="en-US" dirty="0"/>
              <a:t> Acheson is our Headteacher, she is the headteacher across the federation of Grewelthorpe and Fountains schools. She often pops into class to say hello!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088324-098B-4963-BB60-62D556F74C35}"/>
              </a:ext>
            </a:extLst>
          </p:cNvPr>
          <p:cNvSpPr txBox="1"/>
          <p:nvPr/>
        </p:nvSpPr>
        <p:spPr>
          <a:xfrm>
            <a:off x="5914174" y="3801071"/>
            <a:ext cx="3799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Mrs</a:t>
            </a:r>
            <a:r>
              <a:rPr lang="en-US" dirty="0"/>
              <a:t> Barker is the teacher in charge at Fountains when </a:t>
            </a:r>
            <a:r>
              <a:rPr lang="en-US" dirty="0" err="1"/>
              <a:t>Mrs</a:t>
            </a:r>
            <a:r>
              <a:rPr lang="en-US" dirty="0"/>
              <a:t> Acheson is at Grewelthorpe.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581483A-CDD1-44CD-B0A0-4E436F170A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7232" y="945985"/>
            <a:ext cx="2141600" cy="24830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7192119-78BF-416A-BF7E-1AEB410562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8832" y="3674590"/>
            <a:ext cx="2197758" cy="263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724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852C1-0CCE-471A-AF91-C6DC6F0A1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0C0F3-3A9D-4BDB-96F4-915AE2FB1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B3EC62-2349-477B-98D3-5B02034E60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23"/>
            <a:ext cx="12192000" cy="685317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C1F51D2-67F1-4911-9478-C3D24E4FBA6C}"/>
              </a:ext>
            </a:extLst>
          </p:cNvPr>
          <p:cNvSpPr txBox="1"/>
          <p:nvPr/>
        </p:nvSpPr>
        <p:spPr>
          <a:xfrm>
            <a:off x="838200" y="240429"/>
            <a:ext cx="4890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In the office…</a:t>
            </a:r>
            <a:endParaRPr lang="en-GB" sz="4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F6CE7B-3FDD-4DD2-B067-06C58364EC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1944" y="3308718"/>
            <a:ext cx="2937019" cy="341860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8BCEDE-F02F-4EE6-9B76-A902E8D7089A}"/>
              </a:ext>
            </a:extLst>
          </p:cNvPr>
          <p:cNvSpPr txBox="1"/>
          <p:nvPr/>
        </p:nvSpPr>
        <p:spPr>
          <a:xfrm>
            <a:off x="838200" y="1081494"/>
            <a:ext cx="102361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Mrs</a:t>
            </a:r>
            <a:r>
              <a:rPr lang="en-US" sz="2400" dirty="0"/>
              <a:t> Mallinson is our office manager. She is often the first point of contact for any questions you may have. </a:t>
            </a:r>
          </a:p>
          <a:p>
            <a:endParaRPr lang="en-US" sz="2400" dirty="0"/>
          </a:p>
          <a:p>
            <a:r>
              <a:rPr lang="en-GB" sz="2400" dirty="0"/>
              <a:t>We use ParentPay for all payments – after school clubs, trips, fundraising events, school lunches etc</a:t>
            </a:r>
          </a:p>
        </p:txBody>
      </p:sp>
    </p:spTree>
    <p:extLst>
      <p:ext uri="{BB962C8B-B14F-4D97-AF65-F5344CB8AC3E}">
        <p14:creationId xmlns:p14="http://schemas.microsoft.com/office/powerpoint/2010/main" val="3711160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852C1-0CCE-471A-AF91-C6DC6F0A1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0C0F3-3A9D-4BDB-96F4-915AE2FB1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B3EC62-2349-477B-98D3-5B02034E60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23"/>
            <a:ext cx="12192000" cy="685317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7ED13B-ED51-498A-9EE0-7C0E220763BF}"/>
              </a:ext>
            </a:extLst>
          </p:cNvPr>
          <p:cNvSpPr txBox="1"/>
          <p:nvPr/>
        </p:nvSpPr>
        <p:spPr>
          <a:xfrm>
            <a:off x="838200" y="349034"/>
            <a:ext cx="39901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First aid</a:t>
            </a:r>
            <a:endParaRPr lang="en-GB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4F4FF4-0D76-4857-8B82-E89B370A5782}"/>
              </a:ext>
            </a:extLst>
          </p:cNvPr>
          <p:cNvSpPr txBox="1"/>
          <p:nvPr/>
        </p:nvSpPr>
        <p:spPr>
          <a:xfrm>
            <a:off x="3685309" y="2165734"/>
            <a:ext cx="68441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you hurt yourself at school there will always be someone who is a trained first aider on hand to help.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your child injures themselves at school you will receive an email to let you know what happened and how they are. If it is a more serious injury, you will receive a phone call straight away.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72360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259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Georgina Wray</dc:creator>
  <cp:lastModifiedBy>Georgina Wray</cp:lastModifiedBy>
  <cp:revision>5</cp:revision>
  <dcterms:created xsi:type="dcterms:W3CDTF">2021-05-29T20:19:14Z</dcterms:created>
  <dcterms:modified xsi:type="dcterms:W3CDTF">2021-05-29T20:58:10Z</dcterms:modified>
</cp:coreProperties>
</file>