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</p:sldMasterIdLst>
  <p:notesMasterIdLst>
    <p:notesMasterId r:id="rId17"/>
  </p:notesMasterIdLst>
  <p:sldIdLst>
    <p:sldId id="257" r:id="rId6"/>
    <p:sldId id="285" r:id="rId7"/>
    <p:sldId id="286" r:id="rId8"/>
    <p:sldId id="287" r:id="rId9"/>
    <p:sldId id="288" r:id="rId10"/>
    <p:sldId id="291" r:id="rId11"/>
    <p:sldId id="289" r:id="rId12"/>
    <p:sldId id="295" r:id="rId13"/>
    <p:sldId id="293" r:id="rId14"/>
    <p:sldId id="292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852D0-5EB6-4873-86E4-B4EDEB43BC4D}" v="128" dt="2020-11-15T20:49:21.328"/>
    <p1510:client id="{B4DCFF18-853A-4C96-A368-EBA6F1EBE655}" v="2" dt="2020-11-13T20:42:50.719"/>
    <p1510:client id="{CB97F8E5-AFF0-1D44-8C80-8ED6EF90CBF5}" v="4" dt="2020-11-15T20:51:23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Sloan" userId="S::simon.sloan@leeds.anglican.org::53749baf-2884-4eea-a2b9-96237f2534ba" providerId="AD" clId="Web-{B4DCFF18-853A-4C96-A368-EBA6F1EBE655}"/>
    <pc:docChg chg="modSld">
      <pc:chgData name="Simon Sloan" userId="S::simon.sloan@leeds.anglican.org::53749baf-2884-4eea-a2b9-96237f2534ba" providerId="AD" clId="Web-{B4DCFF18-853A-4C96-A368-EBA6F1EBE655}" dt="2020-11-13T20:42:50.719" v="1" actId="1076"/>
      <pc:docMkLst>
        <pc:docMk/>
      </pc:docMkLst>
      <pc:sldChg chg="modSp">
        <pc:chgData name="Simon Sloan" userId="S::simon.sloan@leeds.anglican.org::53749baf-2884-4eea-a2b9-96237f2534ba" providerId="AD" clId="Web-{B4DCFF18-853A-4C96-A368-EBA6F1EBE655}" dt="2020-11-13T20:42:50.719" v="1" actId="1076"/>
        <pc:sldMkLst>
          <pc:docMk/>
          <pc:sldMk cId="356242112" sldId="257"/>
        </pc:sldMkLst>
        <pc:grpChg chg="mod">
          <ac:chgData name="Simon Sloan" userId="S::simon.sloan@leeds.anglican.org::53749baf-2884-4eea-a2b9-96237f2534ba" providerId="AD" clId="Web-{B4DCFF18-853A-4C96-A368-EBA6F1EBE655}" dt="2020-11-13T20:42:50.719" v="1" actId="1076"/>
          <ac:grpSpMkLst>
            <pc:docMk/>
            <pc:sldMk cId="356242112" sldId="257"/>
            <ac:grpSpMk id="4" creationId="{00000000-0000-0000-0000-000000000000}"/>
          </ac:grpSpMkLst>
        </pc:grpChg>
      </pc:sldChg>
    </pc:docChg>
  </pc:docChgLst>
  <pc:docChgLst>
    <pc:chgData name="Lee Talbot" userId="S::lee.talbot@leeds.anglican.org::6a3ba24f-6a80-4f7b-8a19-0284547f3ba0" providerId="AD" clId="Web-{CB97F8E5-AFF0-1D44-8C80-8ED6EF90CBF5}"/>
    <pc:docChg chg="modSld">
      <pc:chgData name="Lee Talbot" userId="S::lee.talbot@leeds.anglican.org::6a3ba24f-6a80-4f7b-8a19-0284547f3ba0" providerId="AD" clId="Web-{CB97F8E5-AFF0-1D44-8C80-8ED6EF90CBF5}" dt="2020-11-15T20:51:23.736" v="3" actId="20577"/>
      <pc:docMkLst>
        <pc:docMk/>
      </pc:docMkLst>
      <pc:sldChg chg="modSp">
        <pc:chgData name="Lee Talbot" userId="S::lee.talbot@leeds.anglican.org::6a3ba24f-6a80-4f7b-8a19-0284547f3ba0" providerId="AD" clId="Web-{CB97F8E5-AFF0-1D44-8C80-8ED6EF90CBF5}" dt="2020-11-15T20:51:23.736" v="2" actId="20577"/>
        <pc:sldMkLst>
          <pc:docMk/>
          <pc:sldMk cId="1231093061" sldId="283"/>
        </pc:sldMkLst>
        <pc:spChg chg="mod">
          <ac:chgData name="Lee Talbot" userId="S::lee.talbot@leeds.anglican.org::6a3ba24f-6a80-4f7b-8a19-0284547f3ba0" providerId="AD" clId="Web-{CB97F8E5-AFF0-1D44-8C80-8ED6EF90CBF5}" dt="2020-11-15T20:51:23.736" v="2" actId="20577"/>
          <ac:spMkLst>
            <pc:docMk/>
            <pc:sldMk cId="1231093061" sldId="283"/>
            <ac:spMk id="3" creationId="{00000000-0000-0000-0000-000000000000}"/>
          </ac:spMkLst>
        </pc:spChg>
      </pc:sldChg>
    </pc:docChg>
  </pc:docChgLst>
  <pc:docChgLst>
    <pc:chgData name="Lee Talbot" userId="S::lee.talbot@leeds.anglican.org::6a3ba24f-6a80-4f7b-8a19-0284547f3ba0" providerId="AD" clId="Web-{72A852D0-5EB6-4873-86E4-B4EDEB43BC4D}"/>
    <pc:docChg chg="modSld">
      <pc:chgData name="Lee Talbot" userId="S::lee.talbot@leeds.anglican.org::6a3ba24f-6a80-4f7b-8a19-0284547f3ba0" providerId="AD" clId="Web-{72A852D0-5EB6-4873-86E4-B4EDEB43BC4D}" dt="2020-11-15T20:49:21.328" v="127" actId="20577"/>
      <pc:docMkLst>
        <pc:docMk/>
      </pc:docMkLst>
      <pc:sldChg chg="modSp">
        <pc:chgData name="Lee Talbot" userId="S::lee.talbot@leeds.anglican.org::6a3ba24f-6a80-4f7b-8a19-0284547f3ba0" providerId="AD" clId="Web-{72A852D0-5EB6-4873-86E4-B4EDEB43BC4D}" dt="2020-11-15T20:49:21.328" v="126" actId="20577"/>
        <pc:sldMkLst>
          <pc:docMk/>
          <pc:sldMk cId="1231093061" sldId="283"/>
        </pc:sldMkLst>
        <pc:spChg chg="mod">
          <ac:chgData name="Lee Talbot" userId="S::lee.talbot@leeds.anglican.org::6a3ba24f-6a80-4f7b-8a19-0284547f3ba0" providerId="AD" clId="Web-{72A852D0-5EB6-4873-86E4-B4EDEB43BC4D}" dt="2020-11-15T20:49:21.328" v="126" actId="20577"/>
          <ac:spMkLst>
            <pc:docMk/>
            <pc:sldMk cId="1231093061" sldId="28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7ACD5-94D6-45D0-A40D-FD488843D3B5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A84A1-519B-4B94-9DA2-E26AF2BC8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6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567C-0085-47EA-A745-24331EB78944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C9EC-EBAD-4D4E-8080-1D651269D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2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11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567C-0085-47EA-A745-24331EB78944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C9EC-EBAD-4D4E-8080-1D651269D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06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567C-0085-47EA-A745-24331EB78944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C9EC-EBAD-4D4E-8080-1D651269D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1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567C-0085-47EA-A745-24331EB78944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C9EC-EBAD-4D4E-8080-1D651269D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264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567C-0085-47EA-A745-24331EB78944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C9EC-EBAD-4D4E-8080-1D651269D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465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642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567C-0085-47EA-A745-24331EB78944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C9EC-EBAD-4D4E-8080-1D651269D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567C-0085-47EA-A745-24331EB78944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C9EC-EBAD-4D4E-8080-1D651269D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7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567C-0085-47EA-A745-24331EB78944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C9EC-EBAD-4D4E-8080-1D651269D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91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F567C-0085-47EA-A745-24331EB78944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C9EC-EBAD-4D4E-8080-1D651269D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52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4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EC6-592A-4DB2-B7EF-3037C492634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1EC6-592A-4DB2-B7EF-3037C4926342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A93B-5AE0-43FB-839E-3F3CDB50A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567C-0085-47EA-A745-24331EB78944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C9EC-EBAD-4D4E-8080-1D651269D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22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528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635" y="346071"/>
            <a:ext cx="6089809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5400" b="1" dirty="0">
                <a:ln w="31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Bodoni MT" panose="02070603080606020203" pitchFamily="18" charset="0"/>
              </a:rPr>
              <a:t>The Rhythm of </a:t>
            </a:r>
            <a:r>
              <a:rPr lang="en-GB" sz="5400" b="1" dirty="0" smtClean="0">
                <a:ln w="31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Bodoni MT" panose="02070603080606020203" pitchFamily="18" charset="0"/>
              </a:rPr>
              <a:t>Life </a:t>
            </a:r>
          </a:p>
          <a:p>
            <a:r>
              <a:rPr lang="en-GB" sz="5400" b="1" dirty="0" smtClean="0">
                <a:ln w="31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Bodoni MT" panose="02070603080606020203" pitchFamily="18" charset="0"/>
              </a:rPr>
              <a:t>Pentecost</a:t>
            </a:r>
            <a:endParaRPr lang="en-GB" sz="5400" b="1" dirty="0">
              <a:ln w="3175">
                <a:solidFill>
                  <a:srgbClr val="002060"/>
                </a:solidFill>
              </a:ln>
              <a:solidFill>
                <a:srgbClr val="00B0F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2233" y="548860"/>
            <a:ext cx="116143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Listen to this special prayer. If you want to make it your prayer too, </a:t>
            </a:r>
          </a:p>
          <a:p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 can say Amen at the end.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610" y="2063604"/>
            <a:ext cx="4029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Prayer for the Day</a:t>
            </a:r>
            <a:endParaRPr lang="en-GB" sz="3600" b="1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1" y="3118585"/>
            <a:ext cx="4941818" cy="2688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Holy Spirit,</a:t>
            </a:r>
          </a:p>
          <a:p>
            <a:r>
              <a:rPr lang="en-GB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the first Pentecost.</a:t>
            </a:r>
          </a:p>
          <a:p>
            <a:r>
              <a:rPr lang="en-GB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that you are happy to help us and guide us too.</a:t>
            </a:r>
          </a:p>
          <a:p>
            <a:r>
              <a:rPr lang="en-GB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  <a:endParaRPr lang="en-GB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528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635" y="346071"/>
            <a:ext cx="60898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n w="31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Bodoni MT" panose="02070603080606020203" pitchFamily="18" charset="0"/>
              </a:rPr>
              <a:t>The Rhythm of </a:t>
            </a:r>
            <a:r>
              <a:rPr lang="en-GB" sz="5400" b="1" dirty="0" smtClean="0">
                <a:ln w="31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Bodoni MT" panose="02070603080606020203" pitchFamily="18" charset="0"/>
              </a:rPr>
              <a:t>Life </a:t>
            </a:r>
          </a:p>
          <a:p>
            <a:r>
              <a:rPr lang="en-GB" sz="5400" b="1" dirty="0" smtClean="0">
                <a:ln w="31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Bodoni MT" panose="02070603080606020203" pitchFamily="18" charset="0"/>
              </a:rPr>
              <a:t>Pentecost</a:t>
            </a:r>
            <a:endParaRPr lang="en-GB" sz="5400" b="1" dirty="0">
              <a:ln w="3175">
                <a:solidFill>
                  <a:srgbClr val="002060"/>
                </a:solidFill>
              </a:ln>
              <a:solidFill>
                <a:srgbClr val="00B0F0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3787" y="5630452"/>
            <a:ext cx="438922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</a:rPr>
              <a:t>This resource was produced by the Diocese of Leeds Education Team.</a:t>
            </a:r>
          </a:p>
          <a:p>
            <a:r>
              <a:rPr lang="en-GB" sz="1800" b="1" dirty="0" smtClean="0">
                <a:solidFill>
                  <a:schemeClr val="tx1"/>
                </a:solidFill>
              </a:rPr>
              <a:t>For </a:t>
            </a:r>
            <a:r>
              <a:rPr lang="en-GB" sz="1800" b="1" dirty="0">
                <a:solidFill>
                  <a:schemeClr val="tx1"/>
                </a:solidFill>
              </a:rPr>
              <a:t>more information about this or future resources, </a:t>
            </a:r>
            <a:r>
              <a:rPr lang="en-GB" sz="1800" b="1" dirty="0" smtClean="0">
                <a:solidFill>
                  <a:schemeClr val="tx1"/>
                </a:solidFill>
              </a:rPr>
              <a:t>please </a:t>
            </a:r>
            <a:r>
              <a:rPr lang="en-GB" sz="1800" b="1" dirty="0">
                <a:solidFill>
                  <a:schemeClr val="tx1"/>
                </a:solidFill>
              </a:rPr>
              <a:t>contact your named adviser:</a:t>
            </a:r>
          </a:p>
          <a:p>
            <a:endParaRPr lang="en-GB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98" y="346071"/>
            <a:ext cx="2208530" cy="1043940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6940255" y="5353453"/>
            <a:ext cx="430492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3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sz="1800" b="1" dirty="0">
              <a:solidFill>
                <a:schemeClr val="tx1"/>
              </a:solidFill>
            </a:endParaRPr>
          </a:p>
          <a:p>
            <a:r>
              <a:rPr lang="en-GB" sz="1800" b="1" dirty="0">
                <a:solidFill>
                  <a:schemeClr val="tx1"/>
                </a:solidFill>
              </a:rPr>
              <a:t>simone.bennett@leeds.anglican.org</a:t>
            </a:r>
          </a:p>
          <a:p>
            <a:r>
              <a:rPr lang="en-GB" sz="1800" b="1" dirty="0">
                <a:solidFill>
                  <a:schemeClr val="tx1"/>
                </a:solidFill>
              </a:rPr>
              <a:t>simon.sloan@leeds.anglican.org</a:t>
            </a:r>
          </a:p>
          <a:p>
            <a:r>
              <a:rPr lang="en-GB" sz="1800" b="1" dirty="0">
                <a:solidFill>
                  <a:schemeClr val="tx1"/>
                </a:solidFill>
              </a:rPr>
              <a:t>darren.dudman@leeds.anglican.org</a:t>
            </a:r>
          </a:p>
          <a:p>
            <a:r>
              <a:rPr lang="en-GB" sz="1800" b="1" dirty="0">
                <a:solidFill>
                  <a:schemeClr val="tx1"/>
                </a:solidFill>
              </a:rPr>
              <a:t>janet.tringham@leeds.anglican.org</a:t>
            </a:r>
          </a:p>
          <a:p>
            <a:r>
              <a:rPr lang="en-GB" sz="1800" b="1" dirty="0">
                <a:solidFill>
                  <a:schemeClr val="tx1"/>
                </a:solidFill>
              </a:rPr>
              <a:t>lee.talbot@leeds.anglican.org</a:t>
            </a:r>
          </a:p>
          <a:p>
            <a:r>
              <a:rPr lang="en-GB" sz="1800" b="1" dirty="0">
                <a:solidFill>
                  <a:schemeClr val="tx1"/>
                </a:solidFill>
              </a:rPr>
              <a:t>rupert.madeley@leeds.anglican.org</a:t>
            </a:r>
          </a:p>
        </p:txBody>
      </p:sp>
    </p:spTree>
    <p:extLst>
      <p:ext uri="{BB962C8B-B14F-4D97-AF65-F5344CB8AC3E}">
        <p14:creationId xmlns:p14="http://schemas.microsoft.com/office/powerpoint/2010/main" val="202884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Pentecost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970"/>
            <a:ext cx="10515600" cy="46399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3600" b="1" dirty="0" smtClean="0"/>
              <a:t>Christians say this special day is the </a:t>
            </a:r>
          </a:p>
          <a:p>
            <a:pPr marL="0" indent="0">
              <a:buNone/>
            </a:pPr>
            <a:r>
              <a:rPr lang="en-GB" sz="3600" b="1" dirty="0" smtClean="0"/>
              <a:t>‘Birthday of the Church’. </a:t>
            </a: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What do you think might happen?</a:t>
            </a: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Christians get a special gift. What might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it be?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887" y="3110127"/>
            <a:ext cx="4881563" cy="34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490" y="1206229"/>
            <a:ext cx="1060314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This is how the story starts…</a:t>
            </a:r>
          </a:p>
          <a:p>
            <a:endParaRPr lang="en-GB" sz="2800" b="1" dirty="0"/>
          </a:p>
          <a:p>
            <a:r>
              <a:rPr lang="en-GB" sz="2800" b="1" dirty="0" smtClean="0"/>
              <a:t>After Jesus rose again at Easter his friends</a:t>
            </a:r>
            <a:r>
              <a:rPr lang="en-GB" sz="2800" b="1" dirty="0"/>
              <a:t> </a:t>
            </a:r>
            <a:r>
              <a:rPr lang="en-GB" sz="2800" b="1" dirty="0" smtClean="0"/>
              <a:t>got very used to having him there. Now they were on their own again because the Bible says he had gone back to heaven.</a:t>
            </a:r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r>
              <a:rPr lang="en-GB" sz="2800" b="1" dirty="0" smtClean="0"/>
              <a:t>How do you think they are feeling?</a:t>
            </a:r>
          </a:p>
          <a:p>
            <a:endParaRPr lang="en-GB" sz="2800" b="1" dirty="0"/>
          </a:p>
          <a:p>
            <a:endParaRPr lang="en-GB" sz="2800" b="1" dirty="0" smtClean="0">
              <a:solidFill>
                <a:srgbClr val="002060"/>
              </a:solidFill>
            </a:endParaRPr>
          </a:p>
          <a:p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682" y="3426594"/>
            <a:ext cx="4466431" cy="298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941" y="729574"/>
            <a:ext cx="106031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But Jesus had a plan to help them…before he died he told them:</a:t>
            </a:r>
          </a:p>
          <a:p>
            <a:endParaRPr lang="en-GB" sz="2400" dirty="0" smtClean="0"/>
          </a:p>
          <a:p>
            <a:endParaRPr lang="en-GB" sz="3600" b="1" u="sng" dirty="0" smtClean="0">
              <a:solidFill>
                <a:srgbClr val="002060"/>
              </a:solidFill>
            </a:endParaRPr>
          </a:p>
          <a:p>
            <a:r>
              <a:rPr lang="en-GB" sz="3600" b="1" u="sng" dirty="0" smtClean="0">
                <a:solidFill>
                  <a:srgbClr val="002060"/>
                </a:solidFill>
              </a:rPr>
              <a:t>John - Chapter 14</a:t>
            </a:r>
            <a:endParaRPr lang="en-GB" sz="3600" b="1" u="sng" dirty="0">
              <a:solidFill>
                <a:srgbClr val="002060"/>
              </a:solidFill>
            </a:endParaRPr>
          </a:p>
          <a:p>
            <a:endParaRPr lang="en-GB" sz="3600" b="1" baseline="30000" dirty="0">
              <a:solidFill>
                <a:srgbClr val="002060"/>
              </a:solidFill>
            </a:endParaRPr>
          </a:p>
          <a:p>
            <a:r>
              <a:rPr lang="en-GB" sz="3600" b="1" dirty="0" smtClean="0">
                <a:solidFill>
                  <a:srgbClr val="002060"/>
                </a:solidFill>
              </a:rPr>
              <a:t>I </a:t>
            </a:r>
            <a:r>
              <a:rPr lang="en-GB" sz="3600" b="1" dirty="0">
                <a:solidFill>
                  <a:srgbClr val="002060"/>
                </a:solidFill>
              </a:rPr>
              <a:t>will ask the Father, and he will give you another </a:t>
            </a:r>
            <a:r>
              <a:rPr lang="en-GB" sz="3600" b="1" dirty="0" smtClean="0">
                <a:solidFill>
                  <a:srgbClr val="002060"/>
                </a:solidFill>
              </a:rPr>
              <a:t>Helper to </a:t>
            </a:r>
            <a:r>
              <a:rPr lang="en-GB" sz="3600" b="1" dirty="0">
                <a:solidFill>
                  <a:srgbClr val="002060"/>
                </a:solidFill>
              </a:rPr>
              <a:t>be with you </a:t>
            </a:r>
            <a:r>
              <a:rPr lang="en-GB" sz="3600" b="1" dirty="0" smtClean="0">
                <a:solidFill>
                  <a:srgbClr val="002060"/>
                </a:solidFill>
              </a:rPr>
              <a:t>forever…</a:t>
            </a:r>
            <a:r>
              <a:rPr lang="en-GB" sz="3600" b="1" baseline="30000" dirty="0" smtClean="0">
                <a:solidFill>
                  <a:srgbClr val="002060"/>
                </a:solidFill>
              </a:rPr>
              <a:t> </a:t>
            </a:r>
            <a:r>
              <a:rPr lang="en-GB" sz="3600" b="1" dirty="0">
                <a:solidFill>
                  <a:srgbClr val="002060"/>
                </a:solidFill>
              </a:rPr>
              <a:t>t</a:t>
            </a:r>
            <a:r>
              <a:rPr lang="en-GB" sz="3600" b="1" dirty="0" smtClean="0">
                <a:solidFill>
                  <a:srgbClr val="002060"/>
                </a:solidFill>
              </a:rPr>
              <a:t>his </a:t>
            </a:r>
            <a:r>
              <a:rPr lang="en-GB" sz="3600" b="1" dirty="0">
                <a:solidFill>
                  <a:srgbClr val="002060"/>
                </a:solidFill>
              </a:rPr>
              <a:t>Helper is the Holy </a:t>
            </a:r>
            <a:r>
              <a:rPr lang="en-GB" sz="3600" b="1" dirty="0" smtClean="0">
                <a:solidFill>
                  <a:srgbClr val="002060"/>
                </a:solidFill>
              </a:rPr>
              <a:t>Spirit…</a:t>
            </a:r>
          </a:p>
          <a:p>
            <a:endParaRPr lang="en-GB" sz="3600" b="1" dirty="0">
              <a:solidFill>
                <a:srgbClr val="002060"/>
              </a:solidFill>
            </a:endParaRPr>
          </a:p>
          <a:p>
            <a:endParaRPr lang="en-GB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941" y="542962"/>
            <a:ext cx="7961423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Listen to what the Bible says happened next…</a:t>
            </a:r>
          </a:p>
          <a:p>
            <a:endParaRPr lang="en-GB" sz="2400" dirty="0" smtClean="0"/>
          </a:p>
          <a:p>
            <a:endParaRPr lang="en-GB" sz="3600" b="1" u="sng" dirty="0" smtClean="0">
              <a:solidFill>
                <a:srgbClr val="002060"/>
              </a:solidFill>
            </a:endParaRPr>
          </a:p>
          <a:p>
            <a:r>
              <a:rPr lang="en-GB" sz="3600" b="1" u="sng" dirty="0" smtClean="0">
                <a:solidFill>
                  <a:srgbClr val="002060"/>
                </a:solidFill>
              </a:rPr>
              <a:t>Acts - Chapter 2</a:t>
            </a:r>
            <a:endParaRPr lang="en-GB" sz="3600" b="1" u="sng" dirty="0">
              <a:solidFill>
                <a:srgbClr val="002060"/>
              </a:solidFill>
            </a:endParaRPr>
          </a:p>
          <a:p>
            <a:endParaRPr lang="en-GB" sz="3200" b="1" baseline="30000" dirty="0">
              <a:solidFill>
                <a:srgbClr val="002060"/>
              </a:solidFill>
            </a:endParaRPr>
          </a:p>
          <a:p>
            <a:r>
              <a:rPr lang="en-GB" sz="3200" b="1" dirty="0" smtClean="0">
                <a:solidFill>
                  <a:srgbClr val="002060"/>
                </a:solidFill>
              </a:rPr>
              <a:t>When </a:t>
            </a:r>
            <a:r>
              <a:rPr lang="en-GB" sz="3200" b="1" dirty="0">
                <a:solidFill>
                  <a:srgbClr val="002060"/>
                </a:solidFill>
              </a:rPr>
              <a:t>the day of Pentecost came, they were all </a:t>
            </a:r>
            <a:r>
              <a:rPr lang="en-GB" sz="3200" b="1" dirty="0" smtClean="0">
                <a:solidFill>
                  <a:srgbClr val="002060"/>
                </a:solidFill>
              </a:rPr>
              <a:t>together.</a:t>
            </a:r>
            <a:r>
              <a:rPr lang="en-GB" sz="3200" b="1" dirty="0">
                <a:solidFill>
                  <a:srgbClr val="002060"/>
                </a:solidFill>
              </a:rPr>
              <a:t> </a:t>
            </a:r>
            <a:r>
              <a:rPr lang="en-GB" sz="3200" b="1" baseline="30000" dirty="0">
                <a:solidFill>
                  <a:srgbClr val="002060"/>
                </a:solidFill>
              </a:rPr>
              <a:t>2 </a:t>
            </a:r>
            <a:r>
              <a:rPr lang="en-GB" sz="3200" b="1" dirty="0">
                <a:solidFill>
                  <a:srgbClr val="002060"/>
                </a:solidFill>
              </a:rPr>
              <a:t>Suddenly a noise came from heaven. It </a:t>
            </a:r>
            <a:r>
              <a:rPr lang="en-GB" sz="3200" b="1" dirty="0" smtClean="0">
                <a:solidFill>
                  <a:srgbClr val="002060"/>
                </a:solidFill>
              </a:rPr>
              <a:t>was like </a:t>
            </a:r>
            <a:r>
              <a:rPr lang="en-GB" sz="3200" b="1" dirty="0">
                <a:solidFill>
                  <a:srgbClr val="002060"/>
                </a:solidFill>
              </a:rPr>
              <a:t>a strong wind </a:t>
            </a:r>
            <a:r>
              <a:rPr lang="en-GB" sz="3200" b="1" dirty="0" smtClean="0">
                <a:solidFill>
                  <a:srgbClr val="002060"/>
                </a:solidFill>
              </a:rPr>
              <a:t>blowing… They </a:t>
            </a:r>
            <a:r>
              <a:rPr lang="en-GB" sz="3200" b="1" dirty="0">
                <a:solidFill>
                  <a:srgbClr val="002060"/>
                </a:solidFill>
              </a:rPr>
              <a:t>saw something that looked like flames of </a:t>
            </a:r>
            <a:r>
              <a:rPr lang="en-GB" sz="3200" b="1" dirty="0" smtClean="0">
                <a:solidFill>
                  <a:srgbClr val="002060"/>
                </a:solidFill>
              </a:rPr>
              <a:t>fire… They </a:t>
            </a:r>
            <a:r>
              <a:rPr lang="en-GB" sz="3200" b="1" dirty="0">
                <a:solidFill>
                  <a:srgbClr val="002060"/>
                </a:solidFill>
              </a:rPr>
              <a:t>were all filled with the Holy Spirit, and </a:t>
            </a:r>
            <a:r>
              <a:rPr lang="en-GB" sz="3200" b="1" dirty="0" smtClean="0">
                <a:solidFill>
                  <a:srgbClr val="002060"/>
                </a:solidFill>
              </a:rPr>
              <a:t>began </a:t>
            </a:r>
            <a:r>
              <a:rPr lang="en-GB" sz="3200" b="1" dirty="0">
                <a:solidFill>
                  <a:srgbClr val="002060"/>
                </a:solidFill>
              </a:rPr>
              <a:t>to </a:t>
            </a:r>
            <a:r>
              <a:rPr lang="en-GB" sz="3200" b="1" dirty="0" smtClean="0">
                <a:solidFill>
                  <a:srgbClr val="002060"/>
                </a:solidFill>
              </a:rPr>
              <a:t>talk in different </a:t>
            </a:r>
            <a:r>
              <a:rPr lang="en-GB" sz="3200" b="1" dirty="0">
                <a:solidFill>
                  <a:srgbClr val="002060"/>
                </a:solidFill>
              </a:rPr>
              <a:t>languages</a:t>
            </a:r>
            <a:r>
              <a:rPr lang="en-GB" sz="3200" b="1" dirty="0" smtClean="0">
                <a:solidFill>
                  <a:srgbClr val="002060"/>
                </a:solidFill>
              </a:rPr>
              <a:t>.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364" y="1568919"/>
            <a:ext cx="3019578" cy="41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5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512" y="302359"/>
            <a:ext cx="104766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What a strange thing to have happened! Is that what you expected?</a:t>
            </a:r>
          </a:p>
          <a:p>
            <a:endParaRPr lang="en-GB" sz="2800" b="1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But afterwards, the friends of Jesus felt much better. This special gift called the Holy Spirit told them that God was with them wherever they went….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When it was easy…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When it was hard…</a:t>
            </a:r>
            <a:endParaRPr lang="en-GB" sz="2800" b="1" dirty="0"/>
          </a:p>
          <a:p>
            <a:endParaRPr lang="en-GB" sz="2800" b="1" dirty="0" smtClean="0"/>
          </a:p>
          <a:p>
            <a:r>
              <a:rPr lang="en-GB" sz="2800" b="1" dirty="0">
                <a:solidFill>
                  <a:srgbClr val="002060"/>
                </a:solidFill>
              </a:rPr>
              <a:t>T</a:t>
            </a:r>
            <a:r>
              <a:rPr lang="en-GB" sz="2800" b="1" dirty="0" smtClean="0">
                <a:solidFill>
                  <a:srgbClr val="002060"/>
                </a:solidFill>
              </a:rPr>
              <a:t>hey used the special languages and went all over the world to tell everyone else about Jesus. </a:t>
            </a:r>
          </a:p>
          <a:p>
            <a:endParaRPr lang="en-GB" sz="2800" b="1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Because of that, there are Christians all over the world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</a:rPr>
              <a:t>today and the Church was started – that’s why it’s a birthday!</a:t>
            </a:r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963" y="2066370"/>
            <a:ext cx="1588655" cy="20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3932" y="412620"/>
            <a:ext cx="765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a strange event Pentecost must have been!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9449" y="1083923"/>
            <a:ext cx="33012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This picture reminds us of the story.</a:t>
            </a:r>
          </a:p>
          <a:p>
            <a:r>
              <a:rPr lang="en-GB" sz="2800" b="1" dirty="0" smtClean="0"/>
              <a:t>Can you help move the pieces to put it back together? </a:t>
            </a:r>
            <a:endParaRPr lang="en-GB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761" y="1603048"/>
            <a:ext cx="2076450" cy="1657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86" y="3754136"/>
            <a:ext cx="1714500" cy="2105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638" y="4604795"/>
            <a:ext cx="1743075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684" y="4255737"/>
            <a:ext cx="1866900" cy="1314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5036" y="3405823"/>
            <a:ext cx="1895475" cy="180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3237" y="1399460"/>
            <a:ext cx="21431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16" y="918948"/>
            <a:ext cx="5602710" cy="30970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025" y="4098469"/>
            <a:ext cx="111482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 done!</a:t>
            </a:r>
          </a:p>
          <a:p>
            <a:pPr algn="ctr"/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church often uses pictures of flames and doves to remind them of the story of Pentecost.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4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437" y="231204"/>
            <a:ext cx="11400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Today you could: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Help someone who is finding something hard</a:t>
            </a:r>
            <a:r>
              <a:rPr lang="en-GB" sz="2800" b="1" dirty="0">
                <a:solidFill>
                  <a:srgbClr val="002060"/>
                </a:solidFill>
              </a:rPr>
              <a:t>?</a:t>
            </a:r>
            <a:endParaRPr lang="en-GB" sz="28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Or </a:t>
            </a:r>
          </a:p>
          <a:p>
            <a:endParaRPr lang="en-GB" sz="2800" b="1" dirty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Here are some other pictures about Pentecost. Can you draw your own?</a:t>
            </a:r>
          </a:p>
          <a:p>
            <a:endParaRPr lang="en-GB" sz="2800" b="1" dirty="0" smtClean="0">
              <a:solidFill>
                <a:srgbClr val="002060"/>
              </a:solidFill>
            </a:endParaRPr>
          </a:p>
          <a:p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43" y="3805382"/>
            <a:ext cx="2753903" cy="2288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986" y="3381354"/>
            <a:ext cx="2650542" cy="3256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712" y="3678746"/>
            <a:ext cx="2506985" cy="26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DE6C7D0443640AEF0A0B4902CFC2F" ma:contentTypeVersion="12" ma:contentTypeDescription="Create a new document." ma:contentTypeScope="" ma:versionID="1f7a152e5e036fb947a0cbfb7a48868f">
  <xsd:schema xmlns:xsd="http://www.w3.org/2001/XMLSchema" xmlns:xs="http://www.w3.org/2001/XMLSchema" xmlns:p="http://schemas.microsoft.com/office/2006/metadata/properties" xmlns:ns2="48f09416-ac08-49d6-afd3-25b9b32af968" xmlns:ns3="b6ed18a8-783b-4a81-89cd-e7f1a6e75ffa" targetNamespace="http://schemas.microsoft.com/office/2006/metadata/properties" ma:root="true" ma:fieldsID="062365d1b65f1c241fd72ea5b0040549" ns2:_="" ns3:_="">
    <xsd:import namespace="48f09416-ac08-49d6-afd3-25b9b32af968"/>
    <xsd:import namespace="b6ed18a8-783b-4a81-89cd-e7f1a6e75f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09416-ac08-49d6-afd3-25b9b32a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d18a8-783b-4a81-89cd-e7f1a6e75f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EA3E9A-FE25-4C9F-B510-DC8224E87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09416-ac08-49d6-afd3-25b9b32af968"/>
    <ds:schemaRef ds:uri="b6ed18a8-783b-4a81-89cd-e7f1a6e75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A15F5F-3705-4534-8FD9-9B22F3BAFD15}">
  <ds:schemaRefs>
    <ds:schemaRef ds:uri="http://purl.org/dc/elements/1.1/"/>
    <ds:schemaRef ds:uri="http://schemas.microsoft.com/office/2006/metadata/properties"/>
    <ds:schemaRef ds:uri="48f09416-ac08-49d6-afd3-25b9b32af96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6ed18a8-783b-4a81-89cd-e7f1a6e75ff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5DC536-A008-4A7B-A163-B61B0ABD73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413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Bodoni MT</vt:lpstr>
      <vt:lpstr>Calibri</vt:lpstr>
      <vt:lpstr>Calibri Light</vt:lpstr>
      <vt:lpstr>Office Theme</vt:lpstr>
      <vt:lpstr>Custom Design</vt:lpstr>
      <vt:lpstr>PowerPoint Presentation</vt:lpstr>
      <vt:lpstr>Pentecost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Rupert Madeley</dc:creator>
  <cp:lastModifiedBy>Rupert Madeley</cp:lastModifiedBy>
  <cp:revision>124</cp:revision>
  <dcterms:created xsi:type="dcterms:W3CDTF">2020-10-13T08:47:37Z</dcterms:created>
  <dcterms:modified xsi:type="dcterms:W3CDTF">2021-05-19T17:14:31Z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0x01010027BDE6C7D0443640AEF0A0B4902CFC2F</vt:lpwstr>
  </property>
</Properties>
</file>