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08" r:id="rId5"/>
    <p:sldId id="305" r:id="rId6"/>
    <p:sldId id="306" r:id="rId7"/>
    <p:sldId id="307" r:id="rId8"/>
    <p:sldId id="31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365A-FD1C-4C74-9FBF-52AA96ECB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FAACA-1945-4F2E-81F0-68DD70CF7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61FAC-A2A6-448F-8291-98B4CB40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F4042-2117-4355-89D0-1EB50CC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C55E-6714-41D8-9F48-86031457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94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5BFB-8FF1-47E6-8F17-4540463E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FE813-49CE-4BB3-AA0D-B293E4519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A68C6-9616-41F9-8887-0E3762C8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5E3A6-8F0C-4154-911B-6114A9B6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615FD-4A41-4002-B9F5-A79E8F66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98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7D904-7904-4EA4-B83D-83A845141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C2137-711B-4A3E-9AB2-2F11FF359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60BE7-5B76-49CC-B854-716A436AD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A1DA1-3CF9-4E42-B401-BD607328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40516-D506-4B8E-8F64-7124AF393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2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8A146-4536-4DDC-B365-211DA508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AD55-FF01-4876-9ACC-D9EE3D6E7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30882-F383-4D19-A771-947D1EB7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3CAF-098E-4501-B404-0A14A795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6DD66-2531-4E1B-B436-B740718B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61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122C2-0AB6-42E9-A215-A5DCB1C3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C8673-4C10-4680-A1A3-56627365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EA2CE-51A1-4208-8199-EDCEC868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26C68-0DA3-40F5-8647-66B439BC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B4565-689F-4192-BD3E-F1E4A6E4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6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9611A-F715-4179-A611-C1BEFAA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1F1F3-D0DD-4B34-B1B9-46B0CB4C1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A381B-FD95-4B5D-9889-538B8E0F0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181F5-CFAC-4809-97E1-68D6DA4C6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5CC5C-FA6D-460E-926A-AA94E35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7E71-C46B-4A8F-8F5F-4AB691A2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1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E22C-CA62-414E-9C61-8B20B79D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46713-BDDC-42B6-A6DF-AAE946A14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40D22-8113-4507-B580-221B86A6A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D9F02-E661-481C-88D6-9090D19CF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B7747-7D76-4E18-8FE1-EAEE5DA9B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3BB4B1-0C0B-4E9C-A476-91285D06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AB3D97-EE14-4BBA-AD15-106CC90E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C1F96-5183-49CA-A2F3-E877C85F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60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4102-E575-42C2-91A1-CC85BF21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58DA2-42CD-45DE-9C8E-6EBDE78A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8FCBF-2EF6-40C1-8511-E7EE864A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CDC33-B647-435C-BA6C-FD9DA5AB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3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711E6-679F-4938-B118-789C107A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8CFA15-93F1-44CA-B84F-B8353DE5A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349A3-EF6B-42D1-867F-777DF59E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19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BA0D-3FE1-4122-860F-17AB64C7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F4AB1-4D0F-46E5-B3AE-AA41B5031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F845B-6885-4704-A69C-63AF2F8D6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CEC72-DDD9-41DF-9F21-08D80DA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4E439-8A11-468E-A8E5-161B550A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BE96E-5EEE-407A-A23F-529F6B37E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78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B132-7F29-40FB-8334-6A86660C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2BE2A5-E717-47CF-8DA5-7747B6B4C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D2642-54C9-4FD5-A89A-07E2362C1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2AB43-3C3C-4FBB-9124-DEB787F31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CC7A7-4A40-4B3A-9075-F260D8D1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C9392-53BE-4E7A-A5FE-2A2EA1AF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6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2717A-2CB0-49F1-A60E-2789CB29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9177E-158D-4809-80A7-3853F54F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EE76F-F25C-41E3-A6BF-CCD2C10BC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352E-F085-43F7-8A7F-A5DD8152CA1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9ACD4-DD2E-4AC4-A2B9-9C74E0C50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4ADA-D8A1-462E-B993-93CA33C08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8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cid:E95D6C86-221C-4465-9409-36909257A0EE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761B-4056-4841-8D70-71DAD0300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remember our tricky words so far?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4D91B-BC86-458E-9B1D-6BA90CD0B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685" y="1544290"/>
            <a:ext cx="3409025" cy="4948585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BC9396D7-112B-4D7C-A848-FB6830633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169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4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5014-B3EC-4928-A6C9-B84074DE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017ED-7FD3-4D19-B207-55120C393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d-E95D6C86-221C-4465-9409-36909257A0EE">
            <a:extLst>
              <a:ext uri="{FF2B5EF4-FFF2-40B4-BE49-F238E27FC236}">
                <a16:creationId xmlns:a16="http://schemas.microsoft.com/office/drawing/2014/main" id="{782874F3-BC99-44E2-8AD8-AC2EDA13FD43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9367" y="-2576112"/>
            <a:ext cx="6643673" cy="1196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F9C1C5E3-C94E-469C-8BA3-C66E2D6F8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6779" y="5315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BBB4-BCD5-4C01-B72D-185279DB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CD81E1-6C0C-4330-84A6-F958DC839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677360" y="-2414393"/>
            <a:ext cx="6711289" cy="11655123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73938773-EE66-486B-BB61-E37AF8FE5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33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8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7733-A924-4182-B0D8-C8FF7916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3CFA2A-31C8-4F91-8945-AED62784C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681805" y="-2421385"/>
            <a:ext cx="6781045" cy="11700772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661DD4A9-4CC0-41EC-9C24-0C0A005D2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941" y="2637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228D-B91E-4713-BAA8-E5719EDC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 at our new tricky words…</a:t>
            </a:r>
          </a:p>
        </p:txBody>
      </p:sp>
      <p:pic>
        <p:nvPicPr>
          <p:cNvPr id="1026" name="Picture 2" descr="Image.jpeg">
            <a:extLst>
              <a:ext uri="{FF2B5EF4-FFF2-40B4-BE49-F238E27FC236}">
                <a16:creationId xmlns:a16="http://schemas.microsoft.com/office/drawing/2014/main" id="{15592402-71F8-41C3-9DBA-09814960F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7" t="36102" r="37693" b="33333"/>
          <a:stretch/>
        </p:blipFill>
        <p:spPr bwMode="auto">
          <a:xfrm>
            <a:off x="464234" y="1690688"/>
            <a:ext cx="5303520" cy="20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4669F9D3-A970-45DE-9219-F869D25E5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3157" y="723106"/>
            <a:ext cx="633046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067735-B5D9-4B6C-B401-201F423B5A29}"/>
              </a:ext>
            </a:extLst>
          </p:cNvPr>
          <p:cNvSpPr txBox="1"/>
          <p:nvPr/>
        </p:nvSpPr>
        <p:spPr>
          <a:xfrm>
            <a:off x="6491703" y="4651900"/>
            <a:ext cx="4474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Comic Sans MS" panose="030F0702030302020204" pitchFamily="66" charset="0"/>
              </a:rPr>
              <a:t>into</a:t>
            </a:r>
            <a:endParaRPr lang="en-GB" sz="9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8AED1-B3E9-4A56-BD6D-9BB881ED4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203" y="4777288"/>
            <a:ext cx="1842668" cy="17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0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A561A4C2444C4AA0712AE10FF1E187" ma:contentTypeVersion="6" ma:contentTypeDescription="Create a new document." ma:contentTypeScope="" ma:versionID="8b7908a5b02b91640cbb81bbee54ded8">
  <xsd:schema xmlns:xsd="http://www.w3.org/2001/XMLSchema" xmlns:xs="http://www.w3.org/2001/XMLSchema" xmlns:p="http://schemas.microsoft.com/office/2006/metadata/properties" xmlns:ns2="ef549d5a-2859-4ce2-9201-8ceeb08ffc25" targetNamespace="http://schemas.microsoft.com/office/2006/metadata/properties" ma:root="true" ma:fieldsID="a7c5e82f35ed1bf2bbae969b36a803e7" ns2:_="">
    <xsd:import namespace="ef549d5a-2859-4ce2-9201-8ceeb08ffc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549d5a-2859-4ce2-9201-8ceeb08ffc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A1C4B4-9EAE-4B2D-87B9-58A784212E1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5917D1E-5EF3-4D50-B20E-D125F48762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B0D36F-A741-41A9-8950-53C985705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549d5a-2859-4ce2-9201-8ceeb08ffc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17</Words>
  <Application>Microsoft Office PowerPoint</Application>
  <PresentationFormat>Widescreen</PresentationFormat>
  <Paragraphs>3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 Theme</vt:lpstr>
      <vt:lpstr>Can you remember our tricky words so far?</vt:lpstr>
      <vt:lpstr>PowerPoint Presentation</vt:lpstr>
      <vt:lpstr>PowerPoint Presentation</vt:lpstr>
      <vt:lpstr>PowerPoint Presentation</vt:lpstr>
      <vt:lpstr>Look at our new tricky words…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Wray</dc:creator>
  <cp:lastModifiedBy>Georgina Wray</cp:lastModifiedBy>
  <cp:revision>9</cp:revision>
  <dcterms:created xsi:type="dcterms:W3CDTF">2021-01-21T17:45:52Z</dcterms:created>
  <dcterms:modified xsi:type="dcterms:W3CDTF">2021-02-04T19:03:28Z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0x01010055A561A4C2444C4AA0712AE10FF1E187</vt:lpwstr>
  </property>
</Properties>
</file>