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404F-9251-4167-A9B0-E5811F7F5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4EB99-446D-4C2D-938B-2EC369B23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3CBA-002D-40E1-AC49-AD652DD9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B83FC-9963-4861-97B6-CA4236B5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CF15F-0713-41D6-9148-E7D84CCA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7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93F9-D14D-4BBF-A90F-CFA6FC74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5F3E5-2ACA-42E5-81E0-5DEBD0EED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E27D-13F5-4236-867A-C26CD23A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4FBE2-D80B-4B8F-A224-5E31145E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53AA7-F60D-4C16-A014-382439B3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8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2DE77-A047-4183-92B4-1F59AC31E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021FF-01DE-4883-B85E-CDB5D31DA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AF36-AD64-4597-B9BF-A1FE5BC8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38271-039B-4947-AAA7-2178B790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22C09-CA17-4D64-B7CC-78B9FD4C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6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1A2C-0C6D-492D-9181-EC57069D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C2F8-0D40-4FFC-9824-466E910D2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948C-5453-46FB-A289-9C0734A0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FB7D-BE30-469A-A9A8-2304CA06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EB5B-2B81-4385-B0C8-14EE45F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5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6375-532B-447A-8440-404DFB38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800FE-863A-472B-8CBD-AB0116B33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EF3C-8368-41D5-B8AE-C28B165B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2795-BB02-474B-917B-365C4F14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3B0F1-5CA1-4303-83EF-7A1DA710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9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B184-51D8-4213-A5F0-8411F9C2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A1A6-EEFE-4C61-975F-852CB2F1D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1E9B6-8B56-4487-92DE-C437923D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96B5A-0549-408E-9009-5A4F3ADA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79782-75BE-4AC7-83CA-DC36571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6100D-392E-483B-A21B-349AA44B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6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3CFD-E286-456E-BEBF-A24F295B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470AE-7823-4054-8974-73536BDE3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280CF-AD33-4E6E-A0B3-4CFFCC5C7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0851D-F85D-45BD-86BD-3FE279594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A1D09-B203-443E-9788-C46945441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158B7-E595-4F1E-A2CB-80FD2C64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94177-B565-4A6F-A247-8B86B8E2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E2080-D292-4418-94AE-EF448138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2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7545-189D-4F92-9861-97C461EB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4EB1D-F503-457F-A195-A1C62175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F02C4-F6D7-40F3-BDD3-045FC589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3F697-9338-46DF-941D-57ACF8F9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2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C6BB6-5AB6-43E4-9420-39326F26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44B83-1C68-48B0-A231-C67AEC77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5810B-303C-41A8-AD5A-9E42BF56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0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EBC0-EE5B-432E-A86D-480F8B7C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A0D5-5CBA-495E-B7C7-8ED1A5BD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98945-6A7B-431E-B4E1-3D1E1F527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453E8-D3E1-4DDD-A6D6-F688A48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2EB66-6039-43B6-B9C6-C022EB55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75FE-F7CA-49A1-BC00-967DDE1C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8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8F33-B041-4D96-97B0-35EEBD2D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6C93B-36B6-40F1-A972-914DED8D0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771CB-E1DF-4FA8-BBDA-8FFE2C99E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59196-5086-4CFD-AA71-6267BC8F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CFB94-2053-4804-A557-A98D0C5D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AC5F2-9F6B-4B12-B139-2D040576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6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EB9E4-ECD3-43A4-9230-BFE69A20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D42A2-707C-406D-B196-AD479791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D386A-09BA-4191-9C44-D459EEF83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9A84-C733-4D04-A02C-457211B886A9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B6B87-CFCA-4F43-8FD4-0623BDBE4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9CEB0-B222-49EF-A8C7-645FB3E7B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38AA-64C3-4513-8FC0-31C0EF3C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0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A6672-1BDC-499D-A11A-DCCFF298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81" y="0"/>
            <a:ext cx="92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9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2D0BD-73F0-43FF-AF15-42A71057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19" y="0"/>
            <a:ext cx="9211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1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83F45-A656-4B24-9D7D-F146BCC9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55" y="0"/>
            <a:ext cx="9177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0EF09-448B-47CC-A7F5-0938C632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01" y="0"/>
            <a:ext cx="9183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751BB-D51E-4A4E-9244-FFEFA5E2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4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10773-57B9-4101-87FE-D1ED9FAB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38" y="0"/>
            <a:ext cx="9208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1</cp:revision>
  <dcterms:created xsi:type="dcterms:W3CDTF">2021-01-14T15:33:52Z</dcterms:created>
  <dcterms:modified xsi:type="dcterms:W3CDTF">2021-01-14T15:40:53Z</dcterms:modified>
</cp:coreProperties>
</file>