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5" r:id="rId4"/>
    <p:sldId id="264" r:id="rId5"/>
    <p:sldId id="258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5" autoAdjust="0"/>
    <p:restoredTop sz="94660"/>
  </p:normalViewPr>
  <p:slideViewPr>
    <p:cSldViewPr snapToGrid="0">
      <p:cViewPr varScale="1">
        <p:scale>
          <a:sx n="86" d="100"/>
          <a:sy n="86" d="100"/>
        </p:scale>
        <p:origin x="42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91B1C-E3C3-4851-B055-BB826A8815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88EBEA-AB73-4C04-84BF-066FC1F631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CDDD2D-B876-4B69-9D1B-12D555329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523EA-116C-4F31-A61C-695925EF211A}" type="datetimeFigureOut">
              <a:rPr lang="en-GB" smtClean="0"/>
              <a:t>16/06/2021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0F58E3-1391-40CA-8B0C-129E038D7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6AACF9-A97A-4204-B094-A080F16FE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6C8FD-CB24-4FA2-A2E1-950E882369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07437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E64B0-6A55-41CB-9431-F555294CB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64C702-F5DA-45CE-9DD5-30753094E6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C97D23-65D3-4D77-9622-9162BFFC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523EA-116C-4F31-A61C-695925EF211A}" type="datetimeFigureOut">
              <a:rPr lang="en-GB" smtClean="0"/>
              <a:t>16/06/2021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F9430F-6295-442F-986E-421E65A5D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9A2252-C14D-4777-BF34-86A140AF9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6C8FD-CB24-4FA2-A2E1-950E882369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3291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121D2A-2FEE-4824-8C30-B9B369CF1D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FE569B-42B8-47DF-88E6-C10B465754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12BD93-BB3B-490C-8B34-10461F62F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523EA-116C-4F31-A61C-695925EF211A}" type="datetimeFigureOut">
              <a:rPr lang="en-GB" smtClean="0"/>
              <a:t>16/06/2021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12FD07-305C-40DD-8C81-FFD17D2AF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E6DEA4-4539-4665-BCFD-A5F6EC7E5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6C8FD-CB24-4FA2-A2E1-950E882369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37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7BA5C4-B3CE-4619-B713-81F395732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4DB158-493E-4FAD-88E2-90B9047D96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2C9B73-FA33-4F3C-A24B-B7FE45C03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523EA-116C-4F31-A61C-695925EF211A}" type="datetimeFigureOut">
              <a:rPr lang="en-GB" smtClean="0"/>
              <a:t>16/06/2021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5F3240-ED92-4B24-8364-2B08F878B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539344-C98A-4EB1-BCB4-38982C55D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6C8FD-CB24-4FA2-A2E1-950E882369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8077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539AE-85B5-437E-A5F3-F76440EF4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0D08D3-C6B3-4F35-ADED-141234076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D4D459-C330-45AD-85F0-54334F0F6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523EA-116C-4F31-A61C-695925EF211A}" type="datetimeFigureOut">
              <a:rPr lang="en-GB" smtClean="0"/>
              <a:t>16/06/2021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8B7D59-376A-42F7-9B2C-FC032DD71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B15331-06D5-4F60-8A2E-6643E6578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6C8FD-CB24-4FA2-A2E1-950E882369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8583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E1B24-4048-4B4F-BDFA-00BEB7A6D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BBA546-967E-4484-B0FD-8CB7159B2F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CE6903-235A-4B29-9B66-2F75916012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2133BC-D6F5-4FF4-970F-5DEC1D7D8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523EA-116C-4F31-A61C-695925EF211A}" type="datetimeFigureOut">
              <a:rPr lang="en-GB" smtClean="0"/>
              <a:t>16/06/2021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3786F1-DDE8-466D-8D1E-150FD7D74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8BE9D4-EF2A-4EC2-A7CC-864731A64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6C8FD-CB24-4FA2-A2E1-950E882369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2096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89C58B-C566-403B-A701-312FEBFC4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E0F47F-F138-4C3B-8634-3C781BFF76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7C35A3-127B-496E-A3D9-24C92D8E45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015DC5-9A66-43A9-BAD0-8841DA4D3F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02BD5E-9D34-468C-B6CE-8C6E940122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3E7123-C74C-478D-B375-26D78E438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523EA-116C-4F31-A61C-695925EF211A}" type="datetimeFigureOut">
              <a:rPr lang="en-GB" smtClean="0"/>
              <a:t>16/06/2021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0FDD9C-0C13-4262-ACD3-9DD73DFCA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134C02-558A-4B9D-961B-DC35A0B19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6C8FD-CB24-4FA2-A2E1-950E882369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1768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7B8A7-98D0-47C3-87E4-A582615EE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F5F6E9-C543-49AC-8DA1-E864B4536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523EA-116C-4F31-A61C-695925EF211A}" type="datetimeFigureOut">
              <a:rPr lang="en-GB" smtClean="0"/>
              <a:t>16/06/2021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F05563-F8F8-4447-B94B-3963B45CB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EC2D4A-5195-4D34-AB46-7B73054E6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6C8FD-CB24-4FA2-A2E1-950E882369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1478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03904E-FAA9-4ECD-9813-3ED766ED7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523EA-116C-4F31-A61C-695925EF211A}" type="datetimeFigureOut">
              <a:rPr lang="en-GB" smtClean="0"/>
              <a:t>16/06/2021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8C7F25-CC3C-4596-962B-0ACC75F32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0493B4-43B7-4B12-8FAE-A103E1723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6C8FD-CB24-4FA2-A2E1-950E882369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1707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DED8B-6802-4E62-9F43-33B0FEF16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C76B22-5A23-4BF6-8FCB-0C7CD0B82E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ACC0E2-FBA2-46F7-A70F-415D91D9C0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114F70-A8E2-4707-8DB7-7B4236784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523EA-116C-4F31-A61C-695925EF211A}" type="datetimeFigureOut">
              <a:rPr lang="en-GB" smtClean="0"/>
              <a:t>16/06/2021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E130AA-0CB6-4BBC-9664-88569AC77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320955-F77E-423E-B053-DCC0A7EF3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6C8FD-CB24-4FA2-A2E1-950E882369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3745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72FAE-F2F7-45C5-BEF4-1BEDB9736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586D20F-DE87-4F8F-BC42-D66270A712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9619DC-F56D-4146-941B-12AFF67B1C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A7D821-8C5D-401F-82E8-1FBB7BBAD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523EA-116C-4F31-A61C-695925EF211A}" type="datetimeFigureOut">
              <a:rPr lang="en-GB" smtClean="0"/>
              <a:t>16/06/2021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5BB47C-450A-4A9C-B6F5-7C805C92D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2391CB-1DE4-4E12-AEDB-F57A0AE02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6C8FD-CB24-4FA2-A2E1-950E882369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3403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8DCE41-AEB3-4FA4-8DCE-96C1B494A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1D5ECC-878E-480A-9DBB-0A51C75436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5CEDD8-2D8E-4B8D-8D1E-7624338E90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E523EA-116C-4F31-A61C-695925EF211A}" type="datetimeFigureOut">
              <a:rPr lang="en-GB" smtClean="0"/>
              <a:t>16/06/2021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D122CC-3A1D-4339-A682-D93A685B93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B20EA9-1BA3-4B25-B157-0E0D2541F8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6C8FD-CB24-4FA2-A2E1-950E882369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517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D734B8-0093-44D3-9C89-24A9B46DD0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23"/>
            <a:ext cx="12192000" cy="68531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CCBA21E-1F03-4F56-9843-089CDDD071E6}"/>
              </a:ext>
            </a:extLst>
          </p:cNvPr>
          <p:cNvSpPr txBox="1"/>
          <p:nvPr/>
        </p:nvSpPr>
        <p:spPr>
          <a:xfrm>
            <a:off x="2618509" y="872836"/>
            <a:ext cx="72874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u="sng" dirty="0">
                <a:solidFill>
                  <a:schemeClr val="accent6">
                    <a:lumMod val="75000"/>
                  </a:schemeClr>
                </a:solidFill>
              </a:rPr>
              <a:t>Fountains C E School 2021 </a:t>
            </a:r>
            <a:endParaRPr lang="en-GB" sz="4800" b="1" u="sng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CAB9D5-6A13-4E13-A4CA-80F12326167E}"/>
              </a:ext>
            </a:extLst>
          </p:cNvPr>
          <p:cNvSpPr txBox="1"/>
          <p:nvPr/>
        </p:nvSpPr>
        <p:spPr>
          <a:xfrm>
            <a:off x="3131127" y="3713018"/>
            <a:ext cx="6553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Information for children and parents about Fountains CE School.</a:t>
            </a:r>
            <a:endParaRPr lang="en-GB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8589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852C1-0CCE-471A-AF91-C6DC6F0A1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E0C0F3-3A9D-4BDB-96F4-915AE2FB1C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B3EC62-2349-477B-98D3-5B02034E6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23"/>
            <a:ext cx="12192000" cy="68531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3EF95C4-5EBC-4411-90CB-7B8C49B4354B}"/>
              </a:ext>
            </a:extLst>
          </p:cNvPr>
          <p:cNvSpPr txBox="1"/>
          <p:nvPr/>
        </p:nvSpPr>
        <p:spPr>
          <a:xfrm>
            <a:off x="8198427" y="2148979"/>
            <a:ext cx="35744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Welcome to our Reception class, we would like to share some information to help you as you get ready to start school.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FEA9DC-A507-4446-905A-E91197A7A998}"/>
              </a:ext>
            </a:extLst>
          </p:cNvPr>
          <p:cNvSpPr txBox="1"/>
          <p:nvPr/>
        </p:nvSpPr>
        <p:spPr>
          <a:xfrm>
            <a:off x="1330035" y="845127"/>
            <a:ext cx="52924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Welcome to Class 1</a:t>
            </a:r>
            <a:endParaRPr lang="en-GB" sz="4800" b="1" dirty="0"/>
          </a:p>
        </p:txBody>
      </p:sp>
    </p:spTree>
    <p:extLst>
      <p:ext uri="{BB962C8B-B14F-4D97-AF65-F5344CB8AC3E}">
        <p14:creationId xmlns:p14="http://schemas.microsoft.com/office/powerpoint/2010/main" val="27868475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852C1-0CCE-471A-AF91-C6DC6F0A1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E0C0F3-3A9D-4BDB-96F4-915AE2FB1C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B3EC62-2349-477B-98D3-5B02034E6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4446"/>
            <a:ext cx="12192000" cy="68531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3EF95C4-5EBC-4411-90CB-7B8C49B4354B}"/>
              </a:ext>
            </a:extLst>
          </p:cNvPr>
          <p:cNvSpPr txBox="1"/>
          <p:nvPr/>
        </p:nvSpPr>
        <p:spPr>
          <a:xfrm>
            <a:off x="1839324" y="1263857"/>
            <a:ext cx="63068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 Class 1, we love to learn in different ways. We do lots of different activities in our classroom!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FEA9DC-A507-4446-905A-E91197A7A998}"/>
              </a:ext>
            </a:extLst>
          </p:cNvPr>
          <p:cNvSpPr txBox="1"/>
          <p:nvPr/>
        </p:nvSpPr>
        <p:spPr>
          <a:xfrm>
            <a:off x="185756" y="89777"/>
            <a:ext cx="102980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7030A0"/>
                </a:solidFill>
              </a:rPr>
              <a:t>Effort, Aspiration, Respect and Responsibility</a:t>
            </a:r>
            <a:endParaRPr lang="en-GB" sz="4000" b="1" dirty="0">
              <a:solidFill>
                <a:srgbClr val="7030A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06587B-1481-43A6-B59E-E8EA656F7A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2356" y="1723726"/>
            <a:ext cx="3399835" cy="25480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670ED3-DC2B-4FF2-80A1-FEAD8151DF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9602" y="4271803"/>
            <a:ext cx="3399837" cy="25480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BD8262-CDC6-4096-AF65-12F4170E0F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051" y="2617653"/>
            <a:ext cx="3193329" cy="23933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312294-26F1-49F5-96C4-694D0C2CE5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3868" y="2098351"/>
            <a:ext cx="2744263" cy="2056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4562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852C1-0CCE-471A-AF91-C6DC6F0A1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B3EC62-2349-477B-98D3-5B02034E6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76" y="33607"/>
            <a:ext cx="12192000" cy="68531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64F93A-1FDB-4994-81B9-BCF89ED7B91F}"/>
              </a:ext>
            </a:extLst>
          </p:cNvPr>
          <p:cNvSpPr txBox="1"/>
          <p:nvPr/>
        </p:nvSpPr>
        <p:spPr>
          <a:xfrm>
            <a:off x="344713" y="230188"/>
            <a:ext cx="60422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Our indoor classroom…</a:t>
            </a:r>
            <a:endParaRPr lang="en-GB" sz="4000" b="1" dirty="0">
              <a:solidFill>
                <a:srgbClr val="FF000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D30BAE3-197C-486F-AE03-DE567A396E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6" y="2285999"/>
            <a:ext cx="3048001" cy="22860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26EB14-CA4E-45D4-B295-923B108EB1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696" y="2727403"/>
            <a:ext cx="3048003" cy="228600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D4C7EF6-7C44-49AC-8108-F280EA664EA6}"/>
              </a:ext>
            </a:extLst>
          </p:cNvPr>
          <p:cNvSpPr txBox="1"/>
          <p:nvPr/>
        </p:nvSpPr>
        <p:spPr>
          <a:xfrm>
            <a:off x="340415" y="984487"/>
            <a:ext cx="5971202" cy="1200329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  <a:p>
            <a:r>
              <a:rPr lang="en-GB" dirty="0"/>
              <a:t>There are always lots of things to explore in our classroom. We work as a whole class, in small groups or on our own.</a:t>
            </a:r>
          </a:p>
          <a:p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8FDD5A-CAAA-4B17-B1A6-A52B5747B3A2}"/>
              </a:ext>
            </a:extLst>
          </p:cNvPr>
          <p:cNvSpPr txBox="1"/>
          <p:nvPr/>
        </p:nvSpPr>
        <p:spPr>
          <a:xfrm>
            <a:off x="6376999" y="2860030"/>
            <a:ext cx="4040705" cy="1200329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  <a:p>
            <a:r>
              <a:rPr lang="en-GB" dirty="0"/>
              <a:t>Our role play area is set up following our current theme or the children’s interests.</a:t>
            </a:r>
          </a:p>
          <a:p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3AA70A5-E9B3-485A-A408-0A32B58DE1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097" y="230188"/>
            <a:ext cx="3048000" cy="2286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D7795E2-B864-4036-9756-9EAD887359AE}"/>
              </a:ext>
            </a:extLst>
          </p:cNvPr>
          <p:cNvSpPr txBox="1"/>
          <p:nvPr/>
        </p:nvSpPr>
        <p:spPr>
          <a:xfrm>
            <a:off x="3379304" y="5155665"/>
            <a:ext cx="2932313" cy="1477328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  <a:p>
            <a:r>
              <a:rPr lang="en-GB" dirty="0"/>
              <a:t>We have a message centre and funky fingers table to help develop our fine motor control.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4ACC277-D18E-4B43-B26B-2B69757DB2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60619" y="1125970"/>
            <a:ext cx="2608413" cy="19549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4F5290-8A54-43F6-8FF0-9538367754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27305" y="4349621"/>
            <a:ext cx="2999305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0668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852C1-0CCE-471A-AF91-C6DC6F0A1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B3EC62-2349-477B-98D3-5B02034E6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23"/>
            <a:ext cx="12192000" cy="68531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64F93A-1FDB-4994-81B9-BCF89ED7B91F}"/>
              </a:ext>
            </a:extLst>
          </p:cNvPr>
          <p:cNvSpPr txBox="1"/>
          <p:nvPr/>
        </p:nvSpPr>
        <p:spPr>
          <a:xfrm>
            <a:off x="344713" y="230188"/>
            <a:ext cx="60422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Our indoor classroom…</a:t>
            </a:r>
            <a:endParaRPr lang="en-GB" sz="4000" b="1" dirty="0">
              <a:solidFill>
                <a:srgbClr val="FF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ADAC98-CA3B-429D-AD9A-F1E55B9B6E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361" y="365125"/>
            <a:ext cx="3047999" cy="2285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6DFEDBA-2C69-4703-ABF6-6500C665C5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54" y="2755037"/>
            <a:ext cx="3048000" cy="2286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B94AF64-3989-4179-9AAC-7C7B6338639A}"/>
              </a:ext>
            </a:extLst>
          </p:cNvPr>
          <p:cNvSpPr txBox="1"/>
          <p:nvPr/>
        </p:nvSpPr>
        <p:spPr>
          <a:xfrm>
            <a:off x="7313095" y="2921565"/>
            <a:ext cx="4040705" cy="1200329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  <a:p>
            <a:r>
              <a:rPr lang="en-GB" dirty="0"/>
              <a:t>In the creative area, we love to paint and use junk materials to make models.</a:t>
            </a:r>
          </a:p>
          <a:p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A41BE44-72BF-4C8A-8931-140CFF02D9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259" y="4206875"/>
            <a:ext cx="3048000" cy="2286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AD5DDBA-3403-4B16-8ABD-099385EAC2D6}"/>
              </a:ext>
            </a:extLst>
          </p:cNvPr>
          <p:cNvSpPr txBox="1"/>
          <p:nvPr/>
        </p:nvSpPr>
        <p:spPr>
          <a:xfrm>
            <a:off x="1158097" y="1163439"/>
            <a:ext cx="4040705" cy="1754326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  <a:p>
            <a:r>
              <a:rPr lang="en-GB" dirty="0"/>
              <a:t>We like to investigate the world around us and use the construction and small world areas to carry out our plans and tell stories.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18782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182</Words>
  <Application>Microsoft Office PowerPoint</Application>
  <PresentationFormat>Widescreen</PresentationFormat>
  <Paragraphs>18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Georgina Wray</dc:creator>
  <cp:lastModifiedBy>Georgina Wray</cp:lastModifiedBy>
  <cp:revision>16</cp:revision>
  <dcterms:created xsi:type="dcterms:W3CDTF">2021-05-29T20:19:14Z</dcterms:created>
  <dcterms:modified xsi:type="dcterms:W3CDTF">2021-06-16T17:14:27Z</dcterms:modified>
</cp:coreProperties>
</file>