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Twinkl" panose="020B0604020202020204" pitchFamily="2" charset="0"/>
      <p:regular r:id="rId22"/>
      <p:bold r:id="rId23"/>
    </p:embeddedFont>
    <p:embeddedFont>
      <p:font typeface="Twinkl ExtraBold" pitchFamily="2" charset="0"/>
      <p:bold r:id="rId24"/>
    </p:embeddedFont>
    <p:embeddedFont>
      <p:font typeface="Twinkl SemiBold" pitchFamily="2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162"/>
    <a:srgbClr val="F1C656"/>
    <a:srgbClr val="8BC74C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36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FD3DA677-5FC9-4820-ACB2-45C0C976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8" y="461963"/>
            <a:ext cx="8453437" cy="711200"/>
          </a:xfrm>
        </p:spPr>
        <p:txBody>
          <a:bodyPr/>
          <a:lstStyle/>
          <a:p>
            <a:pPr algn="ctr" eaLnBrk="1" hangingPunct="1"/>
            <a:r>
              <a:rPr lang="en-GB" altLang="en-US" sz="2000" b="0">
                <a:latin typeface="Twinkl" pitchFamily="2" charset="0"/>
              </a:rPr>
              <a:t>Click the pictures that begin with ‘sh’ to move them into the middle. </a:t>
            </a:r>
            <a:endParaRPr lang="en-GB" altLang="en-US" sz="20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E5E16-F015-4622-860E-4AC9C3D8C71F}"/>
              </a:ext>
            </a:extLst>
          </p:cNvPr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7CB09-ADE4-4E3C-B313-5EFCAD21B9F2}"/>
              </a:ext>
            </a:extLst>
          </p:cNvPr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00B2F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293" name="Title 20">
            <a:extLst>
              <a:ext uri="{FF2B5EF4-FFF2-40B4-BE49-F238E27FC236}">
                <a16:creationId xmlns:a16="http://schemas.microsoft.com/office/drawing/2014/main" id="{35471637-FCC8-4E67-8DFD-2448254C5C53}"/>
              </a:ext>
            </a:extLst>
          </p:cNvPr>
          <p:cNvSpPr>
            <a:spLocks/>
          </p:cNvSpPr>
          <p:nvPr/>
        </p:nvSpPr>
        <p:spPr bwMode="auto">
          <a:xfrm>
            <a:off x="3733800" y="1241425"/>
            <a:ext cx="1643063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</a:rPr>
              <a:t>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7FEEB-66EB-4390-A8E0-2AE1BD38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41425"/>
            <a:ext cx="97313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6B40C-8C61-4F0C-9A18-8F68C616D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571750"/>
            <a:ext cx="1368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80671A-EF67-43EF-86DC-3587D9ACA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295650"/>
            <a:ext cx="12382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EDADDD1-316A-4D6E-B546-4F13A59F2047}"/>
              </a:ext>
            </a:extLst>
          </p:cNvPr>
          <p:cNvGrpSpPr>
            <a:grpSpLocks/>
          </p:cNvGrpSpPr>
          <p:nvPr/>
        </p:nvGrpSpPr>
        <p:grpSpPr bwMode="auto">
          <a:xfrm>
            <a:off x="7046913" y="3544888"/>
            <a:ext cx="1389062" cy="1114425"/>
            <a:chOff x="6813687" y="3228010"/>
            <a:chExt cx="1853261" cy="1485562"/>
          </a:xfrm>
        </p:grpSpPr>
        <p:pic>
          <p:nvPicPr>
            <p:cNvPr id="12304" name="Picture 4">
              <a:extLst>
                <a:ext uri="{FF2B5EF4-FFF2-40B4-BE49-F238E27FC236}">
                  <a16:creationId xmlns:a16="http://schemas.microsoft.com/office/drawing/2014/main" id="{69FBDF5E-1447-4532-A7CC-36723252A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687" y="3228010"/>
              <a:ext cx="782934" cy="74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8">
              <a:extLst>
                <a:ext uri="{FF2B5EF4-FFF2-40B4-BE49-F238E27FC236}">
                  <a16:creationId xmlns:a16="http://schemas.microsoft.com/office/drawing/2014/main" id="{3293AD72-1A12-4408-A057-2FB4348E2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855" y="3976777"/>
              <a:ext cx="1037468" cy="73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9">
              <a:extLst>
                <a:ext uri="{FF2B5EF4-FFF2-40B4-BE49-F238E27FC236}">
                  <a16:creationId xmlns:a16="http://schemas.microsoft.com/office/drawing/2014/main" id="{DB28D6BB-BB90-4D51-A127-C6D740F3D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083" y="3233268"/>
              <a:ext cx="882865" cy="81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E2E90F1-55D6-455C-ADCC-0E480F23C5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4794250"/>
            <a:ext cx="18161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D22684-6D76-48F3-98FE-5FED155BE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1119188"/>
            <a:ext cx="18383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440FD1-B5E7-4850-87FD-911F3DBF1F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332413"/>
            <a:ext cx="18081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95B2B426-73F6-4E1E-8149-8E604ADCC583}"/>
              </a:ext>
            </a:extLst>
          </p:cNvPr>
          <p:cNvSpPr>
            <a:spLocks/>
          </p:cNvSpPr>
          <p:nvPr/>
        </p:nvSpPr>
        <p:spPr bwMode="auto">
          <a:xfrm>
            <a:off x="635000" y="49974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001641-E2E6-4E8E-BCF2-7330F5A1E3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2208213"/>
            <a:ext cx="10763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20">
            <a:extLst>
              <a:ext uri="{FF2B5EF4-FFF2-40B4-BE49-F238E27FC236}">
                <a16:creationId xmlns:a16="http://schemas.microsoft.com/office/drawing/2014/main" id="{5F83C364-7749-4877-A344-9312C7D57E87}"/>
              </a:ext>
            </a:extLst>
          </p:cNvPr>
          <p:cNvSpPr>
            <a:spLocks/>
          </p:cNvSpPr>
          <p:nvPr/>
        </p:nvSpPr>
        <p:spPr bwMode="auto">
          <a:xfrm>
            <a:off x="6856413" y="2079625"/>
            <a:ext cx="1643062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3125 0.0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2465 -0.04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21233 -0.069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3472 0.19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44757 -0.024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8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5659 0.30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1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DDD1B0EE-66AA-4DE9-8872-A87361F1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>
                <a:latin typeface="Twinkl" pitchFamily="2" charset="0"/>
              </a:rPr>
              <a:t>Click the pictures that begin with ‘th’ to move them into the middle. </a:t>
            </a:r>
            <a:endParaRPr lang="en-GB" altLang="en-US" sz="20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E3811-0B27-44FA-A148-CB4DB4E83AF2}"/>
              </a:ext>
            </a:extLst>
          </p:cNvPr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138D7E-58C2-4B11-B924-1B683B0B1E86}"/>
              </a:ext>
            </a:extLst>
          </p:cNvPr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00B2F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317" name="Title 20">
            <a:extLst>
              <a:ext uri="{FF2B5EF4-FFF2-40B4-BE49-F238E27FC236}">
                <a16:creationId xmlns:a16="http://schemas.microsoft.com/office/drawing/2014/main" id="{D700D11E-CDC1-44BE-9ABE-47E1F7633A98}"/>
              </a:ext>
            </a:extLst>
          </p:cNvPr>
          <p:cNvSpPr>
            <a:spLocks/>
          </p:cNvSpPr>
          <p:nvPr/>
        </p:nvSpPr>
        <p:spPr bwMode="auto">
          <a:xfrm>
            <a:off x="3751263" y="1306513"/>
            <a:ext cx="1641475" cy="6826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</a:rPr>
              <a:t>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DBABD-4960-4133-9B81-B84DDC6F1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1325563"/>
            <a:ext cx="177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">
            <a:extLst>
              <a:ext uri="{FF2B5EF4-FFF2-40B4-BE49-F238E27FC236}">
                <a16:creationId xmlns:a16="http://schemas.microsoft.com/office/drawing/2014/main" id="{1C31EE2B-82BE-4835-BC1C-CE23203FF711}"/>
              </a:ext>
            </a:extLst>
          </p:cNvPr>
          <p:cNvSpPr>
            <a:spLocks/>
          </p:cNvSpPr>
          <p:nvPr/>
        </p:nvSpPr>
        <p:spPr bwMode="auto">
          <a:xfrm>
            <a:off x="7088188" y="128746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>
                <a:solidFill>
                  <a:srgbClr val="C91162"/>
                </a:solidFill>
                <a:latin typeface="Twinkl SemiBold" pitchFamily="2" charset="0"/>
              </a:rPr>
              <a:t>3</a:t>
            </a:r>
          </a:p>
        </p:txBody>
      </p:sp>
      <p:sp>
        <p:nvSpPr>
          <p:cNvPr id="10" name="13">
            <a:extLst>
              <a:ext uri="{FF2B5EF4-FFF2-40B4-BE49-F238E27FC236}">
                <a16:creationId xmlns:a16="http://schemas.microsoft.com/office/drawing/2014/main" id="{03E61F76-AE41-4FD1-8EC2-4BA6398458BA}"/>
              </a:ext>
            </a:extLst>
          </p:cNvPr>
          <p:cNvSpPr>
            <a:spLocks/>
          </p:cNvSpPr>
          <p:nvPr/>
        </p:nvSpPr>
        <p:spPr bwMode="auto">
          <a:xfrm>
            <a:off x="457200" y="1473200"/>
            <a:ext cx="2125663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>
                <a:solidFill>
                  <a:srgbClr val="8BC74C"/>
                </a:solidFill>
                <a:latin typeface="Twinkl SemiBold" pitchFamily="2" charset="0"/>
              </a:rPr>
              <a:t>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230AD-7F24-46F1-B20D-F140A76F3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700588"/>
            <a:ext cx="97948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DB6D8-EF6F-437D-8F40-5E77B778A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413000"/>
            <a:ext cx="17208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836EB-5380-4F00-BA41-2D46D1FB0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873500"/>
            <a:ext cx="13223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828BBB-C8D8-4890-A3DD-241B2E38B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2476500"/>
            <a:ext cx="11096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6841D53C-769B-4D5A-B1E2-592CE5D8F175}"/>
              </a:ext>
            </a:extLst>
          </p:cNvPr>
          <p:cNvSpPr>
            <a:spLocks/>
          </p:cNvSpPr>
          <p:nvPr/>
        </p:nvSpPr>
        <p:spPr bwMode="auto">
          <a:xfrm>
            <a:off x="7124700" y="2376488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10638F-8ED0-4705-88C1-73B9C4C615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627563"/>
            <a:ext cx="7143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20">
            <a:extLst>
              <a:ext uri="{FF2B5EF4-FFF2-40B4-BE49-F238E27FC236}">
                <a16:creationId xmlns:a16="http://schemas.microsoft.com/office/drawing/2014/main" id="{B2D5E6A9-6398-49C7-85D9-D677423AD6B1}"/>
              </a:ext>
            </a:extLst>
          </p:cNvPr>
          <p:cNvSpPr>
            <a:spLocks/>
          </p:cNvSpPr>
          <p:nvPr/>
        </p:nvSpPr>
        <p:spPr bwMode="auto">
          <a:xfrm>
            <a:off x="7278688" y="4443413"/>
            <a:ext cx="1643062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0.07864 0.05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50451 0.06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8767 0.19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19236 -0.040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32934 0.083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21302 -0.032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98913FD0-9ECB-4A8F-9BDC-836A8F5A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68313"/>
            <a:ext cx="8445500" cy="711200"/>
          </a:xfrm>
        </p:spPr>
        <p:txBody>
          <a:bodyPr/>
          <a:lstStyle/>
          <a:p>
            <a:pPr algn="ctr" eaLnBrk="1" hangingPunct="1"/>
            <a:r>
              <a:rPr lang="en-GB" altLang="en-US" sz="2000" b="0">
                <a:latin typeface="Twinkl" pitchFamily="2" charset="0"/>
              </a:rPr>
              <a:t>Click the pictures that contain ‘ng’ to move them into the middle. </a:t>
            </a:r>
            <a:endParaRPr lang="en-GB" altLang="en-US" sz="20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E23DF-3F24-410D-8031-4FF3E4F56D30}"/>
              </a:ext>
            </a:extLst>
          </p:cNvPr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4F4AAA-4BD4-4775-9882-10F138CC36D5}"/>
              </a:ext>
            </a:extLst>
          </p:cNvPr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00B2F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341" name="Title 20">
            <a:extLst>
              <a:ext uri="{FF2B5EF4-FFF2-40B4-BE49-F238E27FC236}">
                <a16:creationId xmlns:a16="http://schemas.microsoft.com/office/drawing/2014/main" id="{0A3EBD15-3A18-4875-9899-BA91EA2BDD28}"/>
              </a:ext>
            </a:extLst>
          </p:cNvPr>
          <p:cNvSpPr>
            <a:spLocks/>
          </p:cNvSpPr>
          <p:nvPr/>
        </p:nvSpPr>
        <p:spPr bwMode="auto">
          <a:xfrm>
            <a:off x="3733800" y="1165225"/>
            <a:ext cx="1643063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</a:rPr>
              <a:t>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2FDA7-F734-4B25-8776-339824D64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140200"/>
            <a:ext cx="11287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B9C888-5CEE-4830-BBB3-9D894201E0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3224213"/>
            <a:ext cx="6429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0F64C6-A397-4885-8B20-FD7F03B99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795588"/>
            <a:ext cx="8255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B4B21-CFE2-4FC4-A128-AB4B93E46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098550"/>
            <a:ext cx="8953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CD53C-A4FB-4A75-A6F7-B6FF16CBA5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38488"/>
            <a:ext cx="19462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6FEEFF-25C9-4AA9-AF84-B9EDD054D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868863"/>
            <a:ext cx="16732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E9E7EF-5862-4B7C-A200-1B53C2347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49438"/>
            <a:ext cx="147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94F24E04-2C89-4C84-865C-FCD5304C1989}"/>
              </a:ext>
            </a:extLst>
          </p:cNvPr>
          <p:cNvSpPr>
            <a:spLocks/>
          </p:cNvSpPr>
          <p:nvPr/>
        </p:nvSpPr>
        <p:spPr bwMode="auto">
          <a:xfrm>
            <a:off x="539750" y="1912938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A1F7F2-E003-40E0-B0DE-62AA3DD801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1260475"/>
            <a:ext cx="17303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20">
            <a:extLst>
              <a:ext uri="{FF2B5EF4-FFF2-40B4-BE49-F238E27FC236}">
                <a16:creationId xmlns:a16="http://schemas.microsoft.com/office/drawing/2014/main" id="{83E1E316-2937-4534-9FD9-335C6A67BC43}"/>
              </a:ext>
            </a:extLst>
          </p:cNvPr>
          <p:cNvSpPr>
            <a:spLocks/>
          </p:cNvSpPr>
          <p:nvPr/>
        </p:nvSpPr>
        <p:spPr bwMode="auto">
          <a:xfrm>
            <a:off x="6858000" y="12541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1701 -0.02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34844 0.048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16337 -0.15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7552 0.08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24288 -0.03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23489 -0.037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‘j’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5" y="1310260"/>
            <a:ext cx="1464637" cy="1129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4" y="5026235"/>
            <a:ext cx="1068275" cy="1115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6" y="2274726"/>
            <a:ext cx="1068472" cy="1728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1292557"/>
            <a:ext cx="990147" cy="1068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69" y="3768576"/>
            <a:ext cx="1579438" cy="1383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9" y="2574636"/>
            <a:ext cx="1744697" cy="752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6" y="5147004"/>
            <a:ext cx="1741044" cy="945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3" y="3495931"/>
            <a:ext cx="1141574" cy="13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20174 0.0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23333 0.153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20747 -0.03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23576 0.077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1024 0.126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22257 0.14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‘v’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3" y="4129683"/>
            <a:ext cx="527267" cy="1785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" y="4408507"/>
            <a:ext cx="995189" cy="1787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31" y="2480778"/>
            <a:ext cx="1662128" cy="998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16" y="1216323"/>
            <a:ext cx="1691614" cy="11073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79" y="3708287"/>
            <a:ext cx="727110" cy="2449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" y="1315199"/>
            <a:ext cx="1784335" cy="1261731"/>
          </a:xfrm>
          <a:prstGeom prst="roundRect">
            <a:avLst>
              <a:gd name="adj" fmla="val 6787"/>
            </a:avLst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1" y="2726923"/>
            <a:ext cx="1220491" cy="16050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40" y="4764705"/>
            <a:ext cx="861778" cy="13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2031 0.1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3611 -0.032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25 0.080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1684 0.072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31476 -0.008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25278 0.001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‘w’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97" y="3105508"/>
            <a:ext cx="1888910" cy="182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59" y="1216323"/>
            <a:ext cx="622291" cy="105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28" y="5072332"/>
            <a:ext cx="1857734" cy="1123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7" y="3612570"/>
            <a:ext cx="1010829" cy="1434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" y="1146284"/>
            <a:ext cx="1177215" cy="1841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9" y="2025710"/>
            <a:ext cx="1150702" cy="993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10" y="3062551"/>
            <a:ext cx="885864" cy="1014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9" y="5072332"/>
            <a:ext cx="1725798" cy="11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20243 0.0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31076 -0.067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22726 -0.04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1406 0.077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3576 -0.0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3958 -0.036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‘y’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147315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39" y="4548369"/>
            <a:ext cx="1266266" cy="1621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82" y="1222562"/>
            <a:ext cx="1089862" cy="1408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96" y="1250829"/>
            <a:ext cx="991171" cy="1345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"/>
          <a:stretch/>
        </p:blipFill>
        <p:spPr>
          <a:xfrm>
            <a:off x="6950766" y="4976468"/>
            <a:ext cx="948928" cy="1219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4" y="2630826"/>
            <a:ext cx="824697" cy="2120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39" y="3765072"/>
            <a:ext cx="1937819" cy="986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567" y="2738887"/>
            <a:ext cx="987791" cy="1144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56" y="3032141"/>
            <a:ext cx="491496" cy="8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8941 0.07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84 0.0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9063 -0.138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717 0.118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3783 0.186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8281 -0.151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‘z’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07697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6" y="4891871"/>
            <a:ext cx="701543" cy="1278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62" y="5011947"/>
            <a:ext cx="1761854" cy="1184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0" y="1520972"/>
            <a:ext cx="1747780" cy="1235882"/>
          </a:xfrm>
          <a:prstGeom prst="roundRect">
            <a:avLst>
              <a:gd name="adj" fmla="val 6394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9" y="2918520"/>
            <a:ext cx="1326810" cy="753003"/>
          </a:xfrm>
          <a:prstGeom prst="rect">
            <a:avLst/>
          </a:prstGeom>
        </p:spPr>
      </p:pic>
      <p:sp>
        <p:nvSpPr>
          <p:cNvPr id="19" name="Title 20"/>
          <p:cNvSpPr>
            <a:spLocks/>
          </p:cNvSpPr>
          <p:nvPr/>
        </p:nvSpPr>
        <p:spPr bwMode="auto">
          <a:xfrm>
            <a:off x="6897437" y="4164839"/>
            <a:ext cx="1005561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>
                <a:solidFill>
                  <a:srgbClr val="C91162"/>
                </a:solidFill>
                <a:latin typeface="Twinkl SemiBold" pitchFamily="2" charset="0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46" y="1334233"/>
            <a:ext cx="1360595" cy="1216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51" y="2802582"/>
            <a:ext cx="1056290" cy="1153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9" y="3748155"/>
            <a:ext cx="1884872" cy="1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3611 0.11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37362 0.127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14583 -0.052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17899 -0.240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4809 -0.0335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3C392F50-DCF4-4745-B8F8-614A4744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>
                <a:latin typeface="Twinkl" pitchFamily="2" charset="0"/>
              </a:rPr>
              <a:t>Click the pictures that contain ‘zz’ to move them into the middle. </a:t>
            </a:r>
            <a:endParaRPr lang="en-GB" altLang="en-US" sz="20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80DAD-A030-4231-B370-21A8B6743405}"/>
              </a:ext>
            </a:extLst>
          </p:cNvPr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273869-293B-4920-A188-203FD19D5EAD}"/>
              </a:ext>
            </a:extLst>
          </p:cNvPr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00B2F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221" name="Title 20">
            <a:extLst>
              <a:ext uri="{FF2B5EF4-FFF2-40B4-BE49-F238E27FC236}">
                <a16:creationId xmlns:a16="http://schemas.microsoft.com/office/drawing/2014/main" id="{50551B6E-A697-4415-BB51-543BCEE4A401}"/>
              </a:ext>
            </a:extLst>
          </p:cNvPr>
          <p:cNvSpPr>
            <a:spLocks/>
          </p:cNvSpPr>
          <p:nvPr/>
        </p:nvSpPr>
        <p:spPr bwMode="auto">
          <a:xfrm>
            <a:off x="3751263" y="1216025"/>
            <a:ext cx="1641475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</a:rPr>
              <a:t>zz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9F8CC-92EB-4BA4-84A6-F2A527024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36688"/>
            <a:ext cx="1657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A17FEE-7727-4452-81AA-AAD19B2FA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051050"/>
            <a:ext cx="66357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8E3ACFA-BF3E-4146-8BA1-EF18D9D411A3}"/>
              </a:ext>
            </a:extLst>
          </p:cNvPr>
          <p:cNvGrpSpPr>
            <a:grpSpLocks/>
          </p:cNvGrpSpPr>
          <p:nvPr/>
        </p:nvGrpSpPr>
        <p:grpSpPr bwMode="auto">
          <a:xfrm>
            <a:off x="6772275" y="1087438"/>
            <a:ext cx="1670050" cy="1196975"/>
            <a:chOff x="6772672" y="1087201"/>
            <a:chExt cx="1669535" cy="1197273"/>
          </a:xfrm>
        </p:grpSpPr>
        <p:pic>
          <p:nvPicPr>
            <p:cNvPr id="9234" name="Picture 14">
              <a:extLst>
                <a:ext uri="{FF2B5EF4-FFF2-40B4-BE49-F238E27FC236}">
                  <a16:creationId xmlns:a16="http://schemas.microsoft.com/office/drawing/2014/main" id="{7A755286-A56B-4183-B6C7-52B8AE296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672" y="1389465"/>
              <a:ext cx="1669535" cy="89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Title 20">
              <a:extLst>
                <a:ext uri="{FF2B5EF4-FFF2-40B4-BE49-F238E27FC236}">
                  <a16:creationId xmlns:a16="http://schemas.microsoft.com/office/drawing/2014/main" id="{A04C1093-22C3-48E3-8A07-EA6CA752A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28" y="1361154"/>
              <a:ext cx="440516" cy="47581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>
                  <a:solidFill>
                    <a:schemeClr val="tx1"/>
                  </a:solidFill>
                  <a:latin typeface="Twinkl SemiBold" pitchFamily="2" charset="0"/>
                </a:rPr>
                <a:t>z</a:t>
              </a:r>
            </a:p>
          </p:txBody>
        </p:sp>
        <p:sp>
          <p:nvSpPr>
            <p:cNvPr id="9236" name="Title 20">
              <a:extLst>
                <a:ext uri="{FF2B5EF4-FFF2-40B4-BE49-F238E27FC236}">
                  <a16:creationId xmlns:a16="http://schemas.microsoft.com/office/drawing/2014/main" id="{AA7C6770-6CD4-42D1-BB67-A2FE9EB3C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646" y="1239939"/>
              <a:ext cx="440516" cy="47581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>
                  <a:solidFill>
                    <a:schemeClr val="tx1"/>
                  </a:solidFill>
                  <a:latin typeface="Twinkl SemiBold" pitchFamily="2" charset="0"/>
                </a:rPr>
                <a:t>z</a:t>
              </a:r>
            </a:p>
          </p:txBody>
        </p:sp>
        <p:sp>
          <p:nvSpPr>
            <p:cNvPr id="9237" name="Title 20">
              <a:extLst>
                <a:ext uri="{FF2B5EF4-FFF2-40B4-BE49-F238E27FC236}">
                  <a16:creationId xmlns:a16="http://schemas.microsoft.com/office/drawing/2014/main" id="{BC67BB72-9482-4344-932C-0898E5BD2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669" y="1087201"/>
              <a:ext cx="440516" cy="47581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>
                  <a:solidFill>
                    <a:schemeClr val="tx1"/>
                  </a:solidFill>
                  <a:latin typeface="Twinkl SemiBold" pitchFamily="2" charset="0"/>
                </a:rPr>
                <a:t>z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A6FB746-EDF7-4ACA-B1E7-520C74EEC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3150"/>
            <a:ext cx="16176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F609DA-CDED-417B-82C9-4D7E64D41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110163"/>
            <a:ext cx="17954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6B5F34-158C-46E0-97E5-E60AA09BA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4962525"/>
            <a:ext cx="939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28577A-278F-49DE-BC66-97C12D225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240088"/>
            <a:ext cx="113823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8F8E0A-9802-41D6-8702-952D1EBE39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933825"/>
            <a:ext cx="8826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20">
            <a:extLst>
              <a:ext uri="{FF2B5EF4-FFF2-40B4-BE49-F238E27FC236}">
                <a16:creationId xmlns:a16="http://schemas.microsoft.com/office/drawing/2014/main" id="{3957B880-4F63-436D-AE85-09880E4AFDBF}"/>
              </a:ext>
            </a:extLst>
          </p:cNvPr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sp>
        <p:nvSpPr>
          <p:cNvPr id="31" name="Title 20">
            <a:extLst>
              <a:ext uri="{FF2B5EF4-FFF2-40B4-BE49-F238E27FC236}">
                <a16:creationId xmlns:a16="http://schemas.microsoft.com/office/drawing/2014/main" id="{522209A0-0509-49C6-9510-84D2464C8BEB}"/>
              </a:ext>
            </a:extLst>
          </p:cNvPr>
          <p:cNvSpPr>
            <a:spLocks/>
          </p:cNvSpPr>
          <p:nvPr/>
        </p:nvSpPr>
        <p:spPr bwMode="auto">
          <a:xfrm>
            <a:off x="647700" y="49498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sp>
        <p:nvSpPr>
          <p:cNvPr id="32" name="Title 20">
            <a:extLst>
              <a:ext uri="{FF2B5EF4-FFF2-40B4-BE49-F238E27FC236}">
                <a16:creationId xmlns:a16="http://schemas.microsoft.com/office/drawing/2014/main" id="{041C6211-A4C2-41B5-805A-0B2E6F171417}"/>
              </a:ext>
            </a:extLst>
          </p:cNvPr>
          <p:cNvSpPr>
            <a:spLocks/>
          </p:cNvSpPr>
          <p:nvPr/>
        </p:nvSpPr>
        <p:spPr bwMode="auto">
          <a:xfrm>
            <a:off x="7107238" y="4937125"/>
            <a:ext cx="1643062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sp>
        <p:nvSpPr>
          <p:cNvPr id="33" name="Title 20">
            <a:extLst>
              <a:ext uri="{FF2B5EF4-FFF2-40B4-BE49-F238E27FC236}">
                <a16:creationId xmlns:a16="http://schemas.microsoft.com/office/drawing/2014/main" id="{A482D341-C8D0-49AC-94C2-27D438D830B3}"/>
              </a:ext>
            </a:extLst>
          </p:cNvPr>
          <p:cNvSpPr>
            <a:spLocks/>
          </p:cNvSpPr>
          <p:nvPr/>
        </p:nvSpPr>
        <p:spPr bwMode="auto">
          <a:xfrm>
            <a:off x="6362700" y="3725863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33125 0.1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1283 0.06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41423 0.46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24271 0.16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1DBD8AB1-0000-4D6C-8496-71465523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430213"/>
            <a:ext cx="841692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>
                <a:latin typeface="Twinkl" pitchFamily="2" charset="0"/>
              </a:rPr>
              <a:t>Click the pictures that contain ‘qu’ to move them into the middle. </a:t>
            </a:r>
            <a:endParaRPr lang="en-GB" altLang="en-US" sz="20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5F864-A469-4F84-BD8A-A278703BA617}"/>
              </a:ext>
            </a:extLst>
          </p:cNvPr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F95DC8-E61E-441B-ABF1-6EC6764F1292}"/>
              </a:ext>
            </a:extLst>
          </p:cNvPr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00B2F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5" name="Title 20">
            <a:extLst>
              <a:ext uri="{FF2B5EF4-FFF2-40B4-BE49-F238E27FC236}">
                <a16:creationId xmlns:a16="http://schemas.microsoft.com/office/drawing/2014/main" id="{373CE82C-D471-425E-8949-2BB7E8C1D873}"/>
              </a:ext>
            </a:extLst>
          </p:cNvPr>
          <p:cNvSpPr>
            <a:spLocks/>
          </p:cNvSpPr>
          <p:nvPr/>
        </p:nvSpPr>
        <p:spPr bwMode="auto">
          <a:xfrm>
            <a:off x="3751263" y="1216025"/>
            <a:ext cx="1641475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</a:rPr>
              <a:t>qu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CF892F-8C1E-48D1-ADA2-550803D13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089400"/>
            <a:ext cx="72231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135E0-74DC-43BA-92E9-3DB9FA737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265238"/>
            <a:ext cx="15906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BA5F908-326D-46B5-9A99-B69BBB2CC29E}"/>
              </a:ext>
            </a:extLst>
          </p:cNvPr>
          <p:cNvGrpSpPr>
            <a:grpSpLocks/>
          </p:cNvGrpSpPr>
          <p:nvPr/>
        </p:nvGrpSpPr>
        <p:grpSpPr bwMode="auto">
          <a:xfrm>
            <a:off x="6219825" y="1101725"/>
            <a:ext cx="2316163" cy="1344613"/>
            <a:chOff x="6072258" y="1101320"/>
            <a:chExt cx="2316093" cy="1344725"/>
          </a:xfrm>
        </p:grpSpPr>
        <p:pic>
          <p:nvPicPr>
            <p:cNvPr id="10258" name="Picture 8">
              <a:extLst>
                <a:ext uri="{FF2B5EF4-FFF2-40B4-BE49-F238E27FC236}">
                  <a16:creationId xmlns:a16="http://schemas.microsoft.com/office/drawing/2014/main" id="{F2B16FF6-3AA8-4A3F-9A61-11190632F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943" y="1101320"/>
              <a:ext cx="1237408" cy="134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Title 20">
              <a:extLst>
                <a:ext uri="{FF2B5EF4-FFF2-40B4-BE49-F238E27FC236}">
                  <a16:creationId xmlns:a16="http://schemas.microsoft.com/office/drawing/2014/main" id="{1CD098BA-1B98-4CBE-93D0-B15BAE8A2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258" y="1173565"/>
              <a:ext cx="1385615" cy="245626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tx1"/>
                  </a:solidFill>
                  <a:latin typeface="Twinkl SemiBold" pitchFamily="2" charset="0"/>
                </a:rPr>
                <a:t>quack</a:t>
              </a:r>
              <a:endParaRPr lang="en-GB" altLang="en-US" sz="4800" b="1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20EDE8-E408-425D-9FBC-19A0096BD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057525"/>
            <a:ext cx="7445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=">
            <a:extLst>
              <a:ext uri="{FF2B5EF4-FFF2-40B4-BE49-F238E27FC236}">
                <a16:creationId xmlns:a16="http://schemas.microsoft.com/office/drawing/2014/main" id="{D808E91D-1E3A-4E1F-8967-B05BBB789953}"/>
              </a:ext>
            </a:extLst>
          </p:cNvPr>
          <p:cNvSpPr>
            <a:spLocks/>
          </p:cNvSpPr>
          <p:nvPr/>
        </p:nvSpPr>
        <p:spPr bwMode="auto">
          <a:xfrm>
            <a:off x="468313" y="399891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chemeClr val="tx1"/>
                </a:solidFill>
                <a:latin typeface="Twinkl SemiBold" pitchFamily="2" charset="0"/>
              </a:rPr>
              <a:t>=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1B2D68-1B34-47E8-BCB5-2CD9F2EA916A}"/>
              </a:ext>
            </a:extLst>
          </p:cNvPr>
          <p:cNvGrpSpPr>
            <a:grpSpLocks/>
          </p:cNvGrpSpPr>
          <p:nvPr/>
        </p:nvGrpSpPr>
        <p:grpSpPr bwMode="auto">
          <a:xfrm>
            <a:off x="735013" y="4930775"/>
            <a:ext cx="1951037" cy="1146175"/>
            <a:chOff x="725634" y="4874023"/>
            <a:chExt cx="1950706" cy="1146198"/>
          </a:xfrm>
        </p:grpSpPr>
        <p:pic>
          <p:nvPicPr>
            <p:cNvPr id="10256" name="Picture 10">
              <a:extLst>
                <a:ext uri="{FF2B5EF4-FFF2-40B4-BE49-F238E27FC236}">
                  <a16:creationId xmlns:a16="http://schemas.microsoft.com/office/drawing/2014/main" id="{B758F975-3EF6-4614-8BEA-2998C05E7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34" y="4883752"/>
              <a:ext cx="981054" cy="113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Title 20">
              <a:extLst>
                <a:ext uri="{FF2B5EF4-FFF2-40B4-BE49-F238E27FC236}">
                  <a16:creationId xmlns:a16="http://schemas.microsoft.com/office/drawing/2014/main" id="{B91BA0C3-5575-4797-8081-51D819ED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725" y="4874023"/>
              <a:ext cx="1385615" cy="245626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tx1"/>
                  </a:solidFill>
                  <a:latin typeface="Twinkl SemiBold" pitchFamily="2" charset="0"/>
                </a:rPr>
                <a:t>squeak</a:t>
              </a:r>
              <a:endParaRPr lang="en-GB" altLang="en-US" sz="4800" b="1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A543D6E-F147-41C7-A913-9D602C243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357438"/>
            <a:ext cx="160813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CCB529-FE3E-4C19-BC05-3C0B8AC61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089400"/>
            <a:ext cx="8270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668DA7A0-5E6E-4889-A40E-0B15B9EB5857}"/>
              </a:ext>
            </a:extLst>
          </p:cNvPr>
          <p:cNvSpPr>
            <a:spLocks/>
          </p:cNvSpPr>
          <p:nvPr/>
        </p:nvSpPr>
        <p:spPr bwMode="auto">
          <a:xfrm>
            <a:off x="6834188" y="2355850"/>
            <a:ext cx="1643062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sp>
        <p:nvSpPr>
          <p:cNvPr id="34" name="Title 20">
            <a:extLst>
              <a:ext uri="{FF2B5EF4-FFF2-40B4-BE49-F238E27FC236}">
                <a16:creationId xmlns:a16="http://schemas.microsoft.com/office/drawing/2014/main" id="{CF64D36A-F114-495A-A5E4-E9D42887FABB}"/>
              </a:ext>
            </a:extLst>
          </p:cNvPr>
          <p:cNvSpPr>
            <a:spLocks/>
          </p:cNvSpPr>
          <p:nvPr/>
        </p:nvSpPr>
        <p:spPr bwMode="auto">
          <a:xfrm>
            <a:off x="7248525" y="4341813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21909 0.1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22483 0.174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12274 -0.02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22309 -0.011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3533 0.069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28663 -0.022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E5ACFC7C-3ABE-46AB-92B7-BDCA88C4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504825"/>
            <a:ext cx="8382000" cy="711200"/>
          </a:xfrm>
        </p:spPr>
        <p:txBody>
          <a:bodyPr/>
          <a:lstStyle/>
          <a:p>
            <a:pPr algn="ctr" eaLnBrk="1" hangingPunct="1"/>
            <a:r>
              <a:rPr lang="en-GB" altLang="en-US" sz="2000" b="0">
                <a:latin typeface="Twinkl" pitchFamily="2" charset="0"/>
              </a:rPr>
              <a:t>Click the pictures that begin with ‘ch’ to move them into the middle. </a:t>
            </a:r>
            <a:endParaRPr lang="en-GB" altLang="en-US" sz="2000" b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776E8-59C6-47E5-8508-56388376FE61}"/>
              </a:ext>
            </a:extLst>
          </p:cNvPr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DA010A-77C7-4A02-A9B0-69AA870A2D4F}"/>
              </a:ext>
            </a:extLst>
          </p:cNvPr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00B2F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269" name="Title 20">
            <a:extLst>
              <a:ext uri="{FF2B5EF4-FFF2-40B4-BE49-F238E27FC236}">
                <a16:creationId xmlns:a16="http://schemas.microsoft.com/office/drawing/2014/main" id="{772962E2-116E-498E-BD7B-BC32B93AFB81}"/>
              </a:ext>
            </a:extLst>
          </p:cNvPr>
          <p:cNvSpPr>
            <a:spLocks/>
          </p:cNvSpPr>
          <p:nvPr/>
        </p:nvSpPr>
        <p:spPr bwMode="auto">
          <a:xfrm>
            <a:off x="3751263" y="1243013"/>
            <a:ext cx="1641475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</a:rPr>
              <a:t>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C092F-72CE-4431-86E9-D945F3BBF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5238"/>
            <a:ext cx="15430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8268DA-5FA2-45A6-8EDB-F65C5ACFA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698750"/>
            <a:ext cx="17256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2C9564-C69E-43F3-8961-E1B3C214F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206500"/>
            <a:ext cx="13938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F35F31-F204-4A2E-8704-AA0B5D8FE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116138"/>
            <a:ext cx="15033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E9485-A106-445D-B68E-A47FE6159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73550"/>
            <a:ext cx="128746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399607-8D1B-4342-A7E5-F1DC692C2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211513"/>
            <a:ext cx="814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2D1564-AB90-4ADB-A8C9-C53F47F897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052888"/>
            <a:ext cx="18938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4F3DBC-161E-4A75-A4CD-88498D58F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5075238"/>
            <a:ext cx="14303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DB0B0A66-0E55-436D-A7DD-9F3030D41F9B}"/>
              </a:ext>
            </a:extLst>
          </p:cNvPr>
          <p:cNvSpPr>
            <a:spLocks/>
          </p:cNvSpPr>
          <p:nvPr/>
        </p:nvSpPr>
        <p:spPr bwMode="auto">
          <a:xfrm>
            <a:off x="6889750" y="3671888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sp>
        <p:nvSpPr>
          <p:cNvPr id="16" name="Title 20">
            <a:extLst>
              <a:ext uri="{FF2B5EF4-FFF2-40B4-BE49-F238E27FC236}">
                <a16:creationId xmlns:a16="http://schemas.microsoft.com/office/drawing/2014/main" id="{DD1B977F-141C-4B8F-99B5-48A46614D6E1}"/>
              </a:ext>
            </a:extLst>
          </p:cNvPr>
          <p:cNvSpPr>
            <a:spLocks/>
          </p:cNvSpPr>
          <p:nvPr/>
        </p:nvSpPr>
        <p:spPr bwMode="auto">
          <a:xfrm>
            <a:off x="6745288" y="4870450"/>
            <a:ext cx="1643062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22257 0.1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22535 -0.08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1111 0.28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23247 0.163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0608 -0.010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32517 0.19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1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296</TotalTime>
  <Words>207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Sassoon Infant Rg</vt:lpstr>
      <vt:lpstr>Twinkl SemiBold</vt:lpstr>
      <vt:lpstr>Twinkl ExtraBold</vt:lpstr>
      <vt:lpstr>Twinkl</vt:lpstr>
      <vt:lpstr>Office Theme</vt:lpstr>
      <vt:lpstr>PowerPoint Presentation</vt:lpstr>
      <vt:lpstr>Click the pictures that begin with ‘j’ to move them into the middle. </vt:lpstr>
      <vt:lpstr>Click the pictures that begin with ‘v’ to move them into the middle. </vt:lpstr>
      <vt:lpstr>Click the pictures that begin with ‘w’ to move them into the middle. </vt:lpstr>
      <vt:lpstr>Click the pictures that begin with ‘y’ to move them into the middle. </vt:lpstr>
      <vt:lpstr>Click the pictures that begin with ‘z’ to move them into the middle. </vt:lpstr>
      <vt:lpstr>Click the pictures that contain ‘zz’ to move them into the middle. </vt:lpstr>
      <vt:lpstr>Click the pictures that contain ‘qu’ to move them into the middle. </vt:lpstr>
      <vt:lpstr>Click the pictures that begin with ‘ch’ to move them into the middle. </vt:lpstr>
      <vt:lpstr>Click the pictures that begin with ‘sh’ to move them into the middle. </vt:lpstr>
      <vt:lpstr>Click the pictures that begin with ‘th’ to move them into the middle. </vt:lpstr>
      <vt:lpstr>Click the pictures that contain ‘ng’ to move them into the middle.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Georgina Wray</cp:lastModifiedBy>
  <cp:revision>40</cp:revision>
  <dcterms:created xsi:type="dcterms:W3CDTF">2018-09-20T14:56:25Z</dcterms:created>
  <dcterms:modified xsi:type="dcterms:W3CDTF">2020-11-23T12:21:25Z</dcterms:modified>
</cp:coreProperties>
</file>