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70" r:id="rId5"/>
    <p:sldId id="271" r:id="rId6"/>
    <p:sldId id="259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531CE63-1E4A-4417-AE18-1F02EFAED3B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5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/>
              <a:t>Tues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19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See if you can write the words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F57C7-1FFF-4304-8889-09F88C0795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785" y="3181350"/>
            <a:ext cx="1666875" cy="122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5BFB9B-190F-42CD-B631-E662B36A29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7336" y="4001294"/>
            <a:ext cx="2105025" cy="226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01C25-730F-470D-BC44-E81441D7D7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6584" y="3121426"/>
            <a:ext cx="2409825" cy="1190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4CB02-FF63-43B0-A79B-755AC1862E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0389" y="3822583"/>
            <a:ext cx="2409826" cy="2489317"/>
          </a:xfrm>
          <a:prstGeom prst="rect">
            <a:avLst/>
          </a:prstGeom>
        </p:spPr>
      </p:pic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id="{89EF5465-1362-45EE-94BA-F7C99DDE2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50515" y="365125"/>
            <a:ext cx="487363" cy="487363"/>
          </a:xfrm>
          <a:prstGeom prst="rect">
            <a:avLst/>
          </a:prstGeom>
        </p:spPr>
      </p:pic>
      <p:pic>
        <p:nvPicPr>
          <p:cNvPr id="9" name="a">
            <a:hlinkClick r:id="" action="ppaction://media"/>
            <a:extLst>
              <a:ext uri="{FF2B5EF4-FFF2-40B4-BE49-F238E27FC236}">
                <a16:creationId xmlns:a16="http://schemas.microsoft.com/office/drawing/2014/main" id="{64A72A47-810A-4BB9-AA56-A935E85B90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8705" y="4579878"/>
            <a:ext cx="487363" cy="487363"/>
          </a:xfrm>
          <a:prstGeom prst="rect">
            <a:avLst/>
          </a:prstGeom>
        </p:spPr>
      </p:pic>
      <p:pic>
        <p:nvPicPr>
          <p:cNvPr id="10" name="b">
            <a:hlinkClick r:id="" action="ppaction://media"/>
            <a:extLst>
              <a:ext uri="{FF2B5EF4-FFF2-40B4-BE49-F238E27FC236}">
                <a16:creationId xmlns:a16="http://schemas.microsoft.com/office/drawing/2014/main" id="{6FE1ADC5-D455-4C3C-BD88-BB19801569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03674" y="5513387"/>
            <a:ext cx="487363" cy="487363"/>
          </a:xfrm>
          <a:prstGeom prst="rect">
            <a:avLst/>
          </a:prstGeom>
        </p:spPr>
      </p:pic>
      <p:pic>
        <p:nvPicPr>
          <p:cNvPr id="11" name="c">
            <a:hlinkClick r:id="" action="ppaction://media"/>
            <a:extLst>
              <a:ext uri="{FF2B5EF4-FFF2-40B4-BE49-F238E27FC236}">
                <a16:creationId xmlns:a16="http://schemas.microsoft.com/office/drawing/2014/main" id="{9F5D82BF-A66E-44A4-A81F-59B0429DD4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65959" y="4446988"/>
            <a:ext cx="487363" cy="487363"/>
          </a:xfrm>
          <a:prstGeom prst="rect">
            <a:avLst/>
          </a:prstGeom>
        </p:spPr>
      </p:pic>
      <p:pic>
        <p:nvPicPr>
          <p:cNvPr id="12" name="d">
            <a:hlinkClick r:id="" action="ppaction://media"/>
            <a:extLst>
              <a:ext uri="{FF2B5EF4-FFF2-40B4-BE49-F238E27FC236}">
                <a16:creationId xmlns:a16="http://schemas.microsoft.com/office/drawing/2014/main" id="{1B9D6A36-1788-4EFC-A369-236229A8688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245971" y="31853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9" y="206057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sh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wash</a:t>
            </a:r>
            <a:endParaRPr lang="en-GB">
              <a:latin typeface="Calibri" pitchFamily="34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9193213" y="3746500"/>
            <a:ext cx="1868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ship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612775" y="3797300"/>
            <a:ext cx="241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shut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9007475" y="1547813"/>
            <a:ext cx="186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fish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DBA1C2B2-A3FB-4B22-96E6-79EDDE398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0123" y="45020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E259EF4D-4CEB-4E5A-B6A4-3FD8E1BE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9" y="461963"/>
            <a:ext cx="8453437" cy="711200"/>
          </a:xfrm>
        </p:spPr>
        <p:txBody>
          <a:bodyPr/>
          <a:lstStyle/>
          <a:p>
            <a:pPr algn="ctr" eaLnBrk="1" hangingPunct="1"/>
            <a:r>
              <a:rPr lang="en-GB" altLang="en-US" sz="2000">
                <a:latin typeface="Twinkl" pitchFamily="2" charset="0"/>
              </a:rPr>
              <a:t>Click the pictures that begin with ‘sh’ to move them into the middle. </a:t>
            </a:r>
            <a:endParaRPr lang="en-GB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994BF-3E51-4CE1-9CDC-C0581B73BFC8}"/>
              </a:ext>
            </a:extLst>
          </p:cNvPr>
          <p:cNvSpPr/>
          <p:nvPr/>
        </p:nvSpPr>
        <p:spPr>
          <a:xfrm>
            <a:off x="4032251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0811BE-0086-4762-8FA2-42F753F1E5DE}"/>
              </a:ext>
            </a:extLst>
          </p:cNvPr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5" name="Title 20">
            <a:extLst>
              <a:ext uri="{FF2B5EF4-FFF2-40B4-BE49-F238E27FC236}">
                <a16:creationId xmlns:a16="http://schemas.microsoft.com/office/drawing/2014/main" id="{ACA13F06-7A80-4DC0-98A7-93E79FD1C229}"/>
              </a:ext>
            </a:extLst>
          </p:cNvPr>
          <p:cNvSpPr>
            <a:spLocks/>
          </p:cNvSpPr>
          <p:nvPr/>
        </p:nvSpPr>
        <p:spPr bwMode="auto">
          <a:xfrm>
            <a:off x="5257801" y="1241426"/>
            <a:ext cx="16430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BE184-D63E-45E9-8880-DF50B5C47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41425"/>
            <a:ext cx="9731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A27C2A-CE87-4EA0-A341-F4740AD5A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1" y="2571750"/>
            <a:ext cx="1368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D17C8-A573-495F-AF66-28EEEA1F7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295651"/>
            <a:ext cx="1238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E59A9E8-CEE4-4A41-AA64-B892C6FB2BAF}"/>
              </a:ext>
            </a:extLst>
          </p:cNvPr>
          <p:cNvGrpSpPr>
            <a:grpSpLocks/>
          </p:cNvGrpSpPr>
          <p:nvPr/>
        </p:nvGrpSpPr>
        <p:grpSpPr bwMode="auto">
          <a:xfrm>
            <a:off x="8570913" y="3544889"/>
            <a:ext cx="1389062" cy="1114425"/>
            <a:chOff x="6813687" y="3228010"/>
            <a:chExt cx="1853261" cy="1485562"/>
          </a:xfrm>
        </p:grpSpPr>
        <p:pic>
          <p:nvPicPr>
            <p:cNvPr id="10256" name="Picture 4">
              <a:extLst>
                <a:ext uri="{FF2B5EF4-FFF2-40B4-BE49-F238E27FC236}">
                  <a16:creationId xmlns:a16="http://schemas.microsoft.com/office/drawing/2014/main" id="{2D648080-5417-4412-9723-7E4D87DEE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687" y="3228010"/>
              <a:ext cx="782934" cy="74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8">
              <a:extLst>
                <a:ext uri="{FF2B5EF4-FFF2-40B4-BE49-F238E27FC236}">
                  <a16:creationId xmlns:a16="http://schemas.microsoft.com/office/drawing/2014/main" id="{FD2EB682-BEBE-4566-8BAF-C6A887834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855" y="3976777"/>
              <a:ext cx="1037468" cy="73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9">
              <a:extLst>
                <a:ext uri="{FF2B5EF4-FFF2-40B4-BE49-F238E27FC236}">
                  <a16:creationId xmlns:a16="http://schemas.microsoft.com/office/drawing/2014/main" id="{5F30B0CD-511F-41DA-A2D9-A83FFD5E9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083" y="3233268"/>
              <a:ext cx="882865" cy="81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1DC5AD-753B-43F4-BB18-C508070E8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4794250"/>
            <a:ext cx="1816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FCC40E-864F-4D5E-8769-B5FB92BFF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9" y="1119189"/>
            <a:ext cx="18383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B110D-42A5-4459-B707-08B6182257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5332413"/>
            <a:ext cx="18081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C68F6E9D-BC74-4DC0-A965-6C64EF0BE9BC}"/>
              </a:ext>
            </a:extLst>
          </p:cNvPr>
          <p:cNvSpPr>
            <a:spLocks/>
          </p:cNvSpPr>
          <p:nvPr/>
        </p:nvSpPr>
        <p:spPr bwMode="auto">
          <a:xfrm>
            <a:off x="2159001" y="49974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A70FAC-B1F5-4155-9572-D74454A067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1" y="2208214"/>
            <a:ext cx="10763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0">
            <a:extLst>
              <a:ext uri="{FF2B5EF4-FFF2-40B4-BE49-F238E27FC236}">
                <a16:creationId xmlns:a16="http://schemas.microsoft.com/office/drawing/2014/main" id="{AD22D75C-4A2E-44F5-B410-3FB71BC8A92E}"/>
              </a:ext>
            </a:extLst>
          </p:cNvPr>
          <p:cNvSpPr>
            <a:spLocks/>
          </p:cNvSpPr>
          <p:nvPr/>
        </p:nvSpPr>
        <p:spPr bwMode="auto">
          <a:xfrm>
            <a:off x="8380413" y="2079625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F969FF6B-F417-4F1C-B331-E937DB63D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8500" y="75406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3125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2465 -0.04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1233 -0.0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3472 0.19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44757 -0.0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8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5659 0.305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39B5-47CF-4C51-A081-887650ED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1260128"/>
            <a:ext cx="10960100" cy="2805843"/>
          </a:xfrm>
        </p:spPr>
        <p:txBody>
          <a:bodyPr/>
          <a:lstStyle/>
          <a:p>
            <a:r>
              <a:rPr lang="en-US" dirty="0"/>
              <a:t>Read the story on the next slide with a grown up to help you. See how many ‘</a:t>
            </a:r>
            <a:r>
              <a:rPr lang="en-US" dirty="0" err="1"/>
              <a:t>sh</a:t>
            </a:r>
            <a:r>
              <a:rPr lang="en-US" dirty="0"/>
              <a:t>’ words you can spot and make a list on your whiteboard.</a:t>
            </a:r>
            <a:endParaRPr lang="en-GB" dirty="0"/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2A966A5B-2FC2-4110-A1CE-AA8350DAA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174" y="10164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95125-E42F-4E9F-91AE-A41FC7512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" y="0"/>
            <a:ext cx="1195863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109</Words>
  <Application>Microsoft Office PowerPoint</Application>
  <PresentationFormat>Widescreen</PresentationFormat>
  <Paragraphs>15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Twinkl</vt:lpstr>
      <vt:lpstr>Twinkl ExtraBold</vt:lpstr>
      <vt:lpstr>Twinkl SemiBold</vt:lpstr>
      <vt:lpstr>Office Theme</vt:lpstr>
      <vt:lpstr>PowerPoint Presentation</vt:lpstr>
      <vt:lpstr>Phonics - Phase 3</vt:lpstr>
      <vt:lpstr>Our phoneme today is…</vt:lpstr>
      <vt:lpstr>Click the pictures that begin with ‘sh’ to move them into the middle. </vt:lpstr>
      <vt:lpstr>Read the story on the next slide with a grown up to help you. See how many ‘sh’ words you can spot and make a list on your whiteboard.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14</cp:revision>
  <dcterms:created xsi:type="dcterms:W3CDTF">2021-01-06T13:07:18Z</dcterms:created>
  <dcterms:modified xsi:type="dcterms:W3CDTF">2021-01-16T13:21:56Z</dcterms:modified>
</cp:coreProperties>
</file>