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5" r:id="rId3"/>
    <p:sldId id="262" r:id="rId4"/>
    <p:sldId id="261" r:id="rId5"/>
    <p:sldId id="260" r:id="rId6"/>
    <p:sldId id="256" r:id="rId7"/>
    <p:sldId id="257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F3CB-6645-49C8-90EB-888222A23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077778-A4FD-4E66-BFCC-B230334EF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46426-3BB4-4B38-B34F-2BCF9C0FD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A40D9-7C9D-4F7B-9DE4-75307E6C9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8E416-49FB-44B0-AA2A-80AEAF8C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93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30BA2-D15D-4F52-934C-77E716FB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D6A654-886A-4746-BCA4-1F1830F76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D6F0E-A80E-4566-9381-8BC8FB0C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1A261-092B-4BB4-8DC6-7828EF360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97F30-7B36-4B4A-B905-33F1FC5FA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92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C077B4-50A7-44A2-BD95-C37BBA500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40F9A4-E105-4386-B0EE-B26FA5140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F3163-20DB-4A43-AD4D-844B53880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2FC27-361D-4858-AB8F-AF9DB951A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42524-B662-4187-B2F9-90509DA3D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86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0CBBD-C202-4BC3-923F-FC0A7E2F6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A1E28-6B2D-424F-87F7-2C3E7E208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D5CE9-3F93-477F-9BCF-321A735DF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F61DE-83BF-4F7C-9523-89DE8F56C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3EEE7-7272-49FA-8372-13FC0323C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92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F6BA-2636-48DB-B38F-FB358338D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DC711-9A39-4279-8817-690AD6D0D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AC3AC-4C7C-4C66-ADA2-22DE927A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9529E-A8F2-4F3B-9629-BDEC5E2C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D441D-6F59-4898-AB38-211004FAE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49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CF9F1-9898-4479-9F37-BD127EFF6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732FE-9C12-493F-A9F1-C775A1184D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6A3A7-14C2-40CD-967E-A1E3D72BA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FB2A6-FB31-4E0C-BB9B-D902BAD0B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4EB01-7B89-40EC-8740-DB20F1E3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9F7D5D-1850-45DA-9081-240B6D25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458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E7F4A-CBCC-4B54-8628-DE4D81C89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447F0-2943-4AB6-9708-A4DFE14B4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4889B-E2EC-4467-8333-31155BF1B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C1E6F9-605D-4D82-B374-4B4A8F338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B7E77-D078-4BF7-875E-906D0C394E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7604EE-7C9C-41E4-80AE-807CFBAAA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0BBAA-2E8F-4A06-8862-3D6B370AF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B54883-0099-446F-9415-FA44126A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02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1FE80-1B63-4A79-BBEA-E35E56EF3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6550AE-3045-4CE9-A8CB-13E7DEE2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388C0-FC53-4F52-A59F-9D452A4CF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FC14C-A9C5-4DA5-B472-971CB15D0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585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8827D8-1C3B-44C0-AC93-E2776DEB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E6A96-39AF-4445-B8DB-F9D4B3E91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83CD8-3960-468F-A612-12DC9D25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312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848BC-D8D2-47CB-B9C1-AAE7DDE1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95DBA-B139-4669-8439-E668E9D2A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F15E1-9605-466D-8281-0E28D2D31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4E8BB-8FF8-4D14-9A50-019167A6E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5193D-0F5A-45D8-97A2-45057002E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33D56-CF0E-4D46-8AA2-35F09B0CD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58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B9894-1BBE-40BA-8930-7AE610816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AF4B1B-0388-4D05-A91A-4FE345D2DC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4AF97-B3DE-487A-A34C-A6C91AB99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D872A-9747-48D0-A089-40D517344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4F1-038B-4F39-AE27-B20E0FD7038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05DB1-32DA-410F-B9FC-820F33495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19E21-7DBD-40E7-959F-C2ADB62C2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561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tx1">
              <a:lumMod val="95000"/>
              <a:lumOff val="5000"/>
            </a:schemeClr>
          </a:fgClr>
          <a:bgClr>
            <a:srgbClr val="FFFF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F5B3CB-C01C-43F0-927A-D14793CC2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682E-AD0F-4499-9546-3666D9F8D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B3E5D-D166-4718-8081-97435AECEC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884F1-038B-4F39-AE27-B20E0FD7038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194B0-E5C3-4007-A5E0-EB2E4BA3B5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659B9-6289-43B5-9000-77722E7DA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EDBE1-7D06-49D3-8E9E-221608B1D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65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2aeddcd6-0b4f-4c29-89b8-8e50291e3187@eurprd08.prod.outlook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cid:5a12557e-cda5-4eb7-833c-4486f634ce06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cid:451a7e6e-6779-4f18-83b0-bfdc69a5e5ff@eurprd08.prod.outlook.com" TargetMode="Externa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659e5dc1-9fb4-4c6f-b2f5-1ec4f45c40ad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75D09275-E444-4476-AB0E-4A83D0A46DFD-L0-001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cid:77b98b34-cf56-4103-a974-df8b47f132b0@eurprd08.prod.outlook.com" TargetMode="Externa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cid:42E4E043-058E-4832-B70F-D4FF5A784EFD-L0-001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cid:289B03E1-6E9F-41EA-A29E-9C49BE815E39-L0-001" TargetMode="Externa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cid:1F86854E-FCA4-454A-A2E3-7147C31135A7-L0-001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cid:0a900dbb-118d-44a8-bfd0-ab4107b6eb47@eurprd08.prod.outlook.com" TargetMode="Externa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FB864-EF8B-4869-A161-4D8891AD8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36029"/>
            <a:ext cx="8685320" cy="2590634"/>
          </a:xfrm>
        </p:spPr>
        <p:txBody>
          <a:bodyPr>
            <a:normAutofit/>
          </a:bodyPr>
          <a:lstStyle/>
          <a:p>
            <a:r>
              <a:rPr lang="en-US" sz="13800" b="1" dirty="0">
                <a:solidFill>
                  <a:schemeClr val="bg1"/>
                </a:solidFill>
              </a:rPr>
              <a:t>Class 1’s</a:t>
            </a:r>
            <a:endParaRPr lang="en-GB" sz="13800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654BBE-BCF4-4CDD-8D51-2DA061668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1856" y="3627982"/>
            <a:ext cx="9144000" cy="1655762"/>
          </a:xfrm>
        </p:spPr>
        <p:txBody>
          <a:bodyPr>
            <a:normAutofit/>
          </a:bodyPr>
          <a:lstStyle/>
          <a:p>
            <a:r>
              <a:rPr lang="en-US" sz="5400" dirty="0"/>
              <a:t>Work to bee proud of…</a:t>
            </a:r>
            <a:endParaRPr lang="en-GB" sz="5400" dirty="0"/>
          </a:p>
        </p:txBody>
      </p:sp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A8B392B7-AF80-4643-B122-19F294D31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7289">
            <a:off x="399496" y="814184"/>
            <a:ext cx="1917114" cy="177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ee the source image">
            <a:extLst>
              <a:ext uri="{FF2B5EF4-FFF2-40B4-BE49-F238E27FC236}">
                <a16:creationId xmlns:a16="http://schemas.microsoft.com/office/drawing/2014/main" id="{D12529A6-B231-4E7A-BFE3-2104FCCD6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3053">
            <a:off x="9536099" y="4523868"/>
            <a:ext cx="1917114" cy="177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See the source image">
            <a:extLst>
              <a:ext uri="{FF2B5EF4-FFF2-40B4-BE49-F238E27FC236}">
                <a16:creationId xmlns:a16="http://schemas.microsoft.com/office/drawing/2014/main" id="{00E7400F-BB85-423E-B15B-1C988AAF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1311">
            <a:off x="725241" y="4523867"/>
            <a:ext cx="1917114" cy="177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ee the source image">
            <a:extLst>
              <a:ext uri="{FF2B5EF4-FFF2-40B4-BE49-F238E27FC236}">
                <a16:creationId xmlns:a16="http://schemas.microsoft.com/office/drawing/2014/main" id="{4972CC1C-7E1C-4EFA-BC43-BDB6B4560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1118">
            <a:off x="9480492" y="627739"/>
            <a:ext cx="1917114" cy="177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372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2391-88F7-413C-A872-E961C3507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7036-1D80-4B39-8EF1-3B2EFC813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9553B-0227-4FFE-A7C4-3236B1E28443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45027">
            <a:off x="6339344" y="721136"/>
            <a:ext cx="5348920" cy="346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5a12557e-cda5-4eb7-833c-4486f634ce06" descr="Image">
            <a:extLst>
              <a:ext uri="{FF2B5EF4-FFF2-40B4-BE49-F238E27FC236}">
                <a16:creationId xmlns:a16="http://schemas.microsoft.com/office/drawing/2014/main" id="{EF0D2B5E-E362-4806-BC14-056A4073D50D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4199" y="586574"/>
            <a:ext cx="6187072" cy="52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25E0E0-F431-4A86-AD83-0BCC70DAC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6319" y="2796611"/>
            <a:ext cx="3016196" cy="402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74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18FAB-0FCA-4914-95E8-82DB8E820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43259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>
                <a:latin typeface="Comic Sans MS" panose="030F0702030302020204" pitchFamily="66" charset="0"/>
              </a:rPr>
              <a:t>TOYS</a:t>
            </a:r>
            <a:endParaRPr lang="en-GB" sz="8800" b="1" dirty="0">
              <a:latin typeface="Comic Sans MS" panose="030F0702030302020204" pitchFamily="66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9837760-7709-4CD1-B90D-A82BFD792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02696">
            <a:off x="8124673" y="667742"/>
            <a:ext cx="3263503" cy="4351338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8BC1AF1A-F641-4DEB-83B2-AA5878DD5C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49B73-9536-42D5-99E9-0F44A1B82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50" y="90719"/>
            <a:ext cx="3236119" cy="431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3904BC-AA62-47B6-9ECC-642A3676DD2C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9" y="2600324"/>
            <a:ext cx="5753285" cy="4091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376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E9D02-1E38-4124-B3F9-32563CE18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659e5dc1-9fb4-4c6f-b2f5-1ec4f45c40ad" descr="Image">
            <a:extLst>
              <a:ext uri="{FF2B5EF4-FFF2-40B4-BE49-F238E27FC236}">
                <a16:creationId xmlns:a16="http://schemas.microsoft.com/office/drawing/2014/main" id="{4236279D-B9FA-4BFF-AF6F-FCFD647C63BD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04012" y="1392238"/>
            <a:ext cx="6684168" cy="40330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D240E54-4600-4F7E-8268-5A8747F80002}"/>
              </a:ext>
            </a:extLst>
          </p:cNvPr>
          <p:cNvSpPr txBox="1">
            <a:spLocks/>
          </p:cNvSpPr>
          <p:nvPr/>
        </p:nvSpPr>
        <p:spPr>
          <a:xfrm>
            <a:off x="215096" y="6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Comic Sans MS" panose="030F0702030302020204" pitchFamily="66" charset="0"/>
              </a:rPr>
              <a:t>Old or new?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D29A6A-E0B0-403B-9C88-779214505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2618">
            <a:off x="4162427" y="1041522"/>
            <a:ext cx="4121944" cy="5495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04EF6-5FEA-4D93-9590-9BB9295E1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2" y="1139947"/>
            <a:ext cx="4048125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41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C8043A-D0F1-4C1B-BCDF-7E8B1A172321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92847">
            <a:off x="5690139" y="1400909"/>
            <a:ext cx="5964452" cy="40792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D51DDA8-FF16-4DEB-99A0-8D01F2BFC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5532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Comic Sans MS" panose="030F0702030302020204" pitchFamily="66" charset="0"/>
              </a:rPr>
              <a:t>Labels for old toys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96BCCD-F916-4BE3-931C-8CBC1808C930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913">
            <a:off x="361813" y="518348"/>
            <a:ext cx="3912140" cy="2580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2EA047-CBA0-4C1E-B234-1495AA439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45546">
            <a:off x="1717827" y="2547069"/>
            <a:ext cx="3787852" cy="284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47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D332DB4A-67C7-49BA-9C6B-68D80E949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8748" y="1024631"/>
            <a:ext cx="6411649" cy="48087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2F175-AE21-4095-9695-9D46FBD8BB27}"/>
              </a:ext>
            </a:extLst>
          </p:cNvPr>
          <p:cNvSpPr txBox="1"/>
          <p:nvPr/>
        </p:nvSpPr>
        <p:spPr>
          <a:xfrm>
            <a:off x="5391150" y="223175"/>
            <a:ext cx="6598142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54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Guess my toy…</a:t>
            </a:r>
          </a:p>
          <a:p>
            <a:pPr>
              <a:spcAft>
                <a:spcPts val="0"/>
              </a:spcAft>
            </a:pPr>
            <a:endParaRPr lang="en-GB" sz="24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toy is wearing red shirt with white on it.</a:t>
            </a:r>
            <a:endParaRPr lang="en-GB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 also is wearing a big black hat.</a:t>
            </a:r>
            <a:endParaRPr lang="en-GB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 has a big moustache on their face. </a:t>
            </a:r>
            <a:endParaRPr lang="en-GB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Can you guess?</a:t>
            </a:r>
            <a:endParaRPr lang="en-GB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br>
              <a:rPr lang="en-GB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whistles and puffs…</a:t>
            </a:r>
            <a:br>
              <a:rPr lang="en-GB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2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march up the hill and down again…</a:t>
            </a:r>
          </a:p>
          <a:p>
            <a:pPr>
              <a:spcAft>
                <a:spcPts val="0"/>
              </a:spcAft>
            </a:pPr>
            <a:endParaRPr lang="en-GB" sz="2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2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1588970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C4AB19-390D-46E3-90EA-CAF5F78D7061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0" y="79898"/>
            <a:ext cx="5718496" cy="5677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0B055F-BF49-4397-9398-D4629C57F02C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4085"/>
            <a:ext cx="5945080" cy="6375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1488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793A8-4D42-4ABD-B818-CD4885419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CDDBA-BA5E-4EE4-8676-3FADB1EDD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D9B77D-CC27-454F-A162-A48AD120EEC7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1138" y="514905"/>
            <a:ext cx="4825898" cy="4051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DEA846-38C8-47A3-82FD-3D6AA58547A1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31402" y="1363138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41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74</Words>
  <Application>Microsoft Office PowerPoint</Application>
  <PresentationFormat>Widescreen</PresentationFormat>
  <Paragraphs>18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Office Theme</vt:lpstr>
      <vt:lpstr>Class 1’s</vt:lpstr>
      <vt:lpstr>PowerPoint Presentation</vt:lpstr>
      <vt:lpstr>TOYS</vt:lpstr>
      <vt:lpstr>PowerPoint Presentation</vt:lpstr>
      <vt:lpstr>Labels for old toys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Georgina Wray</dc:creator>
  <cp:lastModifiedBy>Georgina Wray</cp:lastModifiedBy>
  <cp:revision>15</cp:revision>
  <dcterms:created xsi:type="dcterms:W3CDTF">2021-01-12T11:11:49Z</dcterms:created>
  <dcterms:modified xsi:type="dcterms:W3CDTF">2021-01-14T17:10:06Z</dcterms:modified>
</cp:coreProperties>
</file>