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6"/>
  </p:handoutMasterIdLst>
  <p:sldIdLst>
    <p:sldId id="258" r:id="rId2"/>
    <p:sldId id="273" r:id="rId3"/>
    <p:sldId id="275" r:id="rId4"/>
    <p:sldId id="274" r:id="rId5"/>
  </p:sldIdLst>
  <p:sldSz cx="9144000" cy="6858000" type="screen4x3"/>
  <p:notesSz cx="6858000" cy="9144000"/>
  <p:embeddedFontLst>
    <p:embeddedFont>
      <p:font typeface="BPreplay" panose="020005030000000200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Md" panose="02000603050000020003" charset="0"/>
      <p:regular r:id="rId15"/>
    </p:embeddedFont>
    <p:embeddedFont>
      <p:font typeface="Sassoon Infant Rg" panose="02000503030000020003" charset="0"/>
      <p:regular r:id="rId16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3816">
          <p15:clr>
            <a:srgbClr val="A4A3A4"/>
          </p15:clr>
        </p15:guide>
        <p15:guide id="6" pos="2922">
          <p15:clr>
            <a:srgbClr val="A4A3A4"/>
          </p15:clr>
        </p15:guide>
        <p15:guide id="7" pos="305">
          <p15:clr>
            <a:srgbClr val="A4A3A4"/>
          </p15:clr>
        </p15:guide>
        <p15:guide id="8" pos="5443">
          <p15:clr>
            <a:srgbClr val="A4A3A4"/>
          </p15:clr>
        </p15:guide>
        <p15:guide id="9" pos="476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C1C"/>
    <a:srgbClr val="44C28F"/>
    <a:srgbClr val="F4C71C"/>
    <a:srgbClr val="D82E05"/>
    <a:srgbClr val="E9DF1B"/>
    <a:srgbClr val="26B4E6"/>
    <a:srgbClr val="F87B0F"/>
    <a:srgbClr val="FF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304" y="-260"/>
      </p:cViewPr>
      <p:guideLst>
        <p:guide orient="horz" pos="2409"/>
        <p:guide orient="horz" pos="3997"/>
        <p:guide orient="horz" pos="323"/>
        <p:guide orient="horz" pos="459"/>
        <p:guide orient="horz" pos="3816"/>
        <p:guide pos="2922"/>
        <p:guide pos="305"/>
        <p:guide pos="5443"/>
        <p:guide pos="476"/>
        <p:guide pos="53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1010AB-0ACB-47F6-BB4B-50C7F465C54D}" type="datetimeFigureOut">
              <a:rPr lang="en-GB" altLang="en-US"/>
              <a:pPr>
                <a:defRPr/>
              </a:pPr>
              <a:t>17/01/2021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531E6F-5D22-4078-88DC-B7E9EB1960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196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08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28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93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96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49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9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65" r:id="rId3"/>
    <p:sldLayoutId id="2147483766" r:id="rId4"/>
    <p:sldLayoutId id="2147483767" r:id="rId5"/>
    <p:sldLayoutId id="214748376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ＭＳ Ｐゴシック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4E2EE8-0273-4439-A237-DF43249AFC1D}"/>
              </a:ext>
            </a:extLst>
          </p:cNvPr>
          <p:cNvSpPr txBox="1"/>
          <p:nvPr/>
        </p:nvSpPr>
        <p:spPr>
          <a:xfrm>
            <a:off x="821933" y="595901"/>
            <a:ext cx="7582328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Crosses around the world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2FEE41-AE78-472F-8A88-3310B1892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r="27618"/>
          <a:stretch/>
        </p:blipFill>
        <p:spPr bwMode="auto">
          <a:xfrm>
            <a:off x="821933" y="1786794"/>
            <a:ext cx="2763748" cy="38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D8A90DB-CC4C-4F91-8455-76A932BE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5" r="24113"/>
          <a:stretch/>
        </p:blipFill>
        <p:spPr bwMode="auto">
          <a:xfrm>
            <a:off x="5140131" y="1786794"/>
            <a:ext cx="3181936" cy="38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4E2EE8-0273-4439-A237-DF43249AFC1D}"/>
              </a:ext>
            </a:extLst>
          </p:cNvPr>
          <p:cNvSpPr txBox="1"/>
          <p:nvPr/>
        </p:nvSpPr>
        <p:spPr>
          <a:xfrm>
            <a:off x="821933" y="773701"/>
            <a:ext cx="758232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Crosses around the world </a:t>
            </a:r>
          </a:p>
        </p:txBody>
      </p:sp>
      <p:pic>
        <p:nvPicPr>
          <p:cNvPr id="2052" name="Picture 4" descr="A Ugandan Cross | Barnabas in Schools">
            <a:extLst>
              <a:ext uri="{FF2B5EF4-FFF2-40B4-BE49-F238E27FC236}">
                <a16:creationId xmlns:a16="http://schemas.microsoft.com/office/drawing/2014/main" id="{D0ABEECA-0F88-474C-8B65-A672EC086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33" y="1795260"/>
            <a:ext cx="2420800" cy="36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AA02F31-5E74-4A0C-BF58-B1A5A728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69" y="2489526"/>
            <a:ext cx="3810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8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4E2EE8-0273-4439-A237-DF43249AFC1D}"/>
              </a:ext>
            </a:extLst>
          </p:cNvPr>
          <p:cNvSpPr txBox="1"/>
          <p:nvPr/>
        </p:nvSpPr>
        <p:spPr>
          <a:xfrm>
            <a:off x="821933" y="943035"/>
            <a:ext cx="758232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 Resurrection Cross </a:t>
            </a:r>
          </a:p>
        </p:txBody>
      </p:sp>
      <p:pic>
        <p:nvPicPr>
          <p:cNvPr id="2060" name="Picture 12" descr="Tape Resist Easter Cross Craft - The Resourceful Mama">
            <a:extLst>
              <a:ext uri="{FF2B5EF4-FFF2-40B4-BE49-F238E27FC236}">
                <a16:creationId xmlns:a16="http://schemas.microsoft.com/office/drawing/2014/main" id="{E971FA1B-D4AE-4F6A-98C6-D02CAC70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76" y="2485482"/>
            <a:ext cx="2017014" cy="28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ligious Easter Crafts for Sunday School or at Home - Red Ted Art - Make  crafting with kids easy &amp; fun">
            <a:extLst>
              <a:ext uri="{FF2B5EF4-FFF2-40B4-BE49-F238E27FC236}">
                <a16:creationId xmlns:a16="http://schemas.microsoft.com/office/drawing/2014/main" id="{FBF9A4FE-C21B-4407-9E26-8BC36B83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6" y="1747855"/>
            <a:ext cx="4373033" cy="43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wan and Ojo de Dios">
            <a:extLst>
              <a:ext uri="{FF2B5EF4-FFF2-40B4-BE49-F238E27FC236}">
                <a16:creationId xmlns:a16="http://schemas.microsoft.com/office/drawing/2014/main" id="{7DF77A96-2115-4582-9188-77765C09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03" y="3104865"/>
            <a:ext cx="1659009" cy="16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8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BPreplay</vt:lpstr>
      <vt:lpstr>Sassoon Infant Rg</vt:lpstr>
      <vt:lpstr>Sassoon Infant Md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Ann Lewis</cp:lastModifiedBy>
  <cp:revision>122</cp:revision>
  <dcterms:created xsi:type="dcterms:W3CDTF">2014-10-01T16:09:27Z</dcterms:created>
  <dcterms:modified xsi:type="dcterms:W3CDTF">2021-01-17T20:13:12Z</dcterms:modified>
</cp:coreProperties>
</file>