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3" r:id="rId4"/>
    <p:sldId id="257" r:id="rId5"/>
    <p:sldId id="258" r:id="rId6"/>
    <p:sldId id="261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F43EBAA-9C27-48F4-A0B8-3BE3BA9A7C9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5F4BA53-1CC8-4269-81BB-39FB9AE39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63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BAA-9C27-48F4-A0B8-3BE3BA9A7C9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BA53-1CC8-4269-81BB-39FB9AE39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28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BAA-9C27-48F4-A0B8-3BE3BA9A7C9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BA53-1CC8-4269-81BB-39FB9AE39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98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BAA-9C27-48F4-A0B8-3BE3BA9A7C9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BA53-1CC8-4269-81BB-39FB9AE39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12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BAA-9C27-48F4-A0B8-3BE3BA9A7C9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BA53-1CC8-4269-81BB-39FB9AE39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14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BAA-9C27-48F4-A0B8-3BE3BA9A7C9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BA53-1CC8-4269-81BB-39FB9AE39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67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BAA-9C27-48F4-A0B8-3BE3BA9A7C9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BA53-1CC8-4269-81BB-39FB9AE39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6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BAA-9C27-48F4-A0B8-3BE3BA9A7C9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BA53-1CC8-4269-81BB-39FB9AE39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41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BAA-9C27-48F4-A0B8-3BE3BA9A7C9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BA53-1CC8-4269-81BB-39FB9AE39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62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BAA-9C27-48F4-A0B8-3BE3BA9A7C9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5F4BA53-1CC8-4269-81BB-39FB9AE39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49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F43EBAA-9C27-48F4-A0B8-3BE3BA9A7C9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5F4BA53-1CC8-4269-81BB-39FB9AE39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766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F43EBAA-9C27-48F4-A0B8-3BE3BA9A7C91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5F4BA53-1CC8-4269-81BB-39FB9AE39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7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4299-793B-4F28-ADE8-560BBDB248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Rain Gauge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96AD4-E28A-4B57-9761-C01051407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23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30D280-DD1B-4AB6-AA89-567BF45637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E5B715-9A0F-4439-A99F-978A1977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56" y="1154732"/>
            <a:ext cx="9674087" cy="23099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Next week we will be making rain gauges. A rain gauge is used to measure how much rain has fallen.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853616-7283-4276-9F19-374CA9BEE4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3913" y="12681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27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AB3F3-7D2C-43D2-88C9-359F8237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>
            <a:normAutofit fontScale="90000"/>
          </a:bodyPr>
          <a:lstStyle/>
          <a:p>
            <a:r>
              <a:rPr lang="en-GB" dirty="0"/>
              <a:t>Here are some examples of rain gauges for you to look at. Think about the questions while looking at the pictures. This will help you when designing yours.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526ACF-95B0-4ABC-BF28-DB705688F3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47721" y="25808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2B97-19B6-4346-A664-AE2D0C75B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54" y="2597426"/>
            <a:ext cx="4268372" cy="2336901"/>
          </a:xfrm>
        </p:spPr>
        <p:txBody>
          <a:bodyPr>
            <a:normAutofit fontScale="90000"/>
          </a:bodyPr>
          <a:lstStyle/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materials will you use?</a:t>
            </a:r>
            <a:br>
              <a:rPr lang="en-GB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9600" dirty="0"/>
          </a:p>
        </p:txBody>
      </p:sp>
      <p:pic>
        <p:nvPicPr>
          <p:cNvPr id="4" name="Content Placeholder 3" descr="Rain Catcher | Plastic bottle crafts, Bottle crafts, Rain catcher">
            <a:extLst>
              <a:ext uri="{FF2B5EF4-FFF2-40B4-BE49-F238E27FC236}">
                <a16:creationId xmlns:a16="http://schemas.microsoft.com/office/drawing/2014/main" id="{7D9F579A-285B-4B8E-85E9-9DF4C2E06ED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r="12373"/>
          <a:stretch/>
        </p:blipFill>
        <p:spPr bwMode="auto">
          <a:xfrm>
            <a:off x="6443004" y="389743"/>
            <a:ext cx="4550142" cy="5787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136B45-5D53-414D-B893-3F87825E51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4054" y="18839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5B9A-DE2D-4F0C-AD38-132BD9EF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2484120"/>
            <a:ext cx="4625340" cy="2890521"/>
          </a:xfrm>
        </p:spPr>
        <p:txBody>
          <a:bodyPr/>
          <a:lstStyle/>
          <a:p>
            <a:r>
              <a:rPr lang="en-GB" dirty="0"/>
              <a:t>How will you collect the rain?</a:t>
            </a:r>
          </a:p>
        </p:txBody>
      </p:sp>
      <p:pic>
        <p:nvPicPr>
          <p:cNvPr id="4" name="Content Placeholder 3" descr="DIY mason jar rain-gauge just using sharpies | Mason jar diy, Mason jar  crafts, Rain gauge">
            <a:extLst>
              <a:ext uri="{FF2B5EF4-FFF2-40B4-BE49-F238E27FC236}">
                <a16:creationId xmlns:a16="http://schemas.microsoft.com/office/drawing/2014/main" id="{9F7F16E7-CBCC-4A2B-8E33-70C9E018E09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258" r="7848"/>
          <a:stretch/>
        </p:blipFill>
        <p:spPr bwMode="auto">
          <a:xfrm>
            <a:off x="7381460" y="1192696"/>
            <a:ext cx="3377979" cy="4220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D8D750-BF25-42FE-86B7-8FADB5C330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761" y="1483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6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B1F49-F216-41F4-9110-98A224AED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619"/>
            <a:ext cx="4701209" cy="3217545"/>
          </a:xfrm>
        </p:spPr>
        <p:txBody>
          <a:bodyPr/>
          <a:lstStyle/>
          <a:p>
            <a:r>
              <a:rPr lang="en-GB" dirty="0"/>
              <a:t>How will you measure the rain?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A5FB7-CA17-4683-BD28-63CC0D91175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44" y="1080134"/>
            <a:ext cx="3136970" cy="406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05AA52-54D4-4FC6-9B56-C0B2789CC5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199" y="1525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5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79447-AE6C-49B3-8A23-C3A4A584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20" y="1715328"/>
            <a:ext cx="4442460" cy="3427343"/>
          </a:xfrm>
        </p:spPr>
        <p:txBody>
          <a:bodyPr>
            <a:normAutofit fontScale="90000"/>
          </a:bodyPr>
          <a:lstStyle/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will you make sure your rain gauge stays upright</a:t>
            </a: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8000" dirty="0"/>
          </a:p>
        </p:txBody>
      </p:sp>
      <p:pic>
        <p:nvPicPr>
          <p:cNvPr id="4" name="Content Placeholder 3" descr="DIY Weather Station for Kids – Inventors of Tomorrow">
            <a:extLst>
              <a:ext uri="{FF2B5EF4-FFF2-40B4-BE49-F238E27FC236}">
                <a16:creationId xmlns:a16="http://schemas.microsoft.com/office/drawing/2014/main" id="{87751A93-405D-4EB8-946E-A7692C4D0C1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80" y="902970"/>
            <a:ext cx="3695700" cy="505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AE5AA2-ADD0-4F53-8B58-F92525D5E7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2020" y="95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5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C0F7-C1EC-4BF8-93B7-D98A970B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211"/>
            <a:ext cx="4648200" cy="3600291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will you put your rain gauge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7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4C00A2-58E0-4A6C-8BF7-0CB6BDCF44F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r="32836"/>
          <a:stretch/>
        </p:blipFill>
        <p:spPr bwMode="auto">
          <a:xfrm>
            <a:off x="5843152" y="1155645"/>
            <a:ext cx="3999900" cy="36002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3CDEB4-D889-4944-A7C2-21A05E64A5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6994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11</TotalTime>
  <Words>96</Words>
  <Application>Microsoft Office PowerPoint</Application>
  <PresentationFormat>Widescreen</PresentationFormat>
  <Paragraphs>8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Metropolitan</vt:lpstr>
      <vt:lpstr>Rain Gauge</vt:lpstr>
      <vt:lpstr>Next week we will be making rain gauges. A rain gauge is used to measure how much rain has fallen. </vt:lpstr>
      <vt:lpstr>Here are some examples of rain gauges for you to look at. Think about the questions while looking at the pictures. This will help you when designing yours. </vt:lpstr>
      <vt:lpstr>What materials will you use? </vt:lpstr>
      <vt:lpstr>How will you collect the rain?</vt:lpstr>
      <vt:lpstr>How will you measure the rain?</vt:lpstr>
      <vt:lpstr>How will you make sure your rain gauge stays upright? </vt:lpstr>
      <vt:lpstr>Where will you put your rain gauge?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 Gauge</dc:title>
  <dc:creator>Thewsey, Laurel (Student)</dc:creator>
  <cp:lastModifiedBy>Georgina Wray</cp:lastModifiedBy>
  <cp:revision>3</cp:revision>
  <dcterms:created xsi:type="dcterms:W3CDTF">2021-01-21T10:42:54Z</dcterms:created>
  <dcterms:modified xsi:type="dcterms:W3CDTF">2021-01-24T19:16:51Z</dcterms:modified>
</cp:coreProperties>
</file>