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160000" cy="7620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4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076F5-5C56-4FC3-90D3-C3F62A166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25A55-BF0B-4887-B99E-D4297F2868AB}" type="datetimeFigureOut">
              <a:rPr lang="en-GB"/>
              <a:pPr>
                <a:defRPr/>
              </a:pPr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C7819-4699-4988-BB00-7D32518F4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AEBFD-99E4-4B62-827D-41D9BEF87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D7409-B0E0-4FC2-870A-82EFB171F5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79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20525-4BA8-46D2-8C5E-40BAEF51D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61B3F-6E21-486B-82CA-1B3C265AD1CB}" type="datetimeFigureOut">
              <a:rPr lang="en-GB"/>
              <a:pPr>
                <a:defRPr/>
              </a:pPr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FAB6A-6D24-42FC-9DCF-E77A30B9D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AB14D-B78A-409E-A85D-42D11EB8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77858-4C51-4C99-92C3-3ADBEFA11C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202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D3E8E-51D2-4B3B-BBAC-D5B939EFA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67A7F-F8E3-4B86-A13F-C14DAB8FB4BA}" type="datetimeFigureOut">
              <a:rPr lang="en-GB"/>
              <a:pPr>
                <a:defRPr/>
              </a:pPr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A7C7C-82B9-4F18-9D78-F8DD08B6B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D1805-ED73-40FB-833A-D60BD93D8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C47C-D82B-42CA-BE42-41ABE9AEA9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32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510B8-0090-42E7-871F-00DB268F1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FD0C8-7074-4362-803B-8A70793AA19E}" type="datetimeFigureOut">
              <a:rPr lang="en-GB"/>
              <a:pPr>
                <a:defRPr/>
              </a:pPr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9AB6E-08EC-48EF-8DC4-1AC062377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C1D15-9563-4B36-B1FA-FCA5E3440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608C7-A0B4-48D6-A1F2-9EC4043348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90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899710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099405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A2FD8-9A4F-4FD1-A97C-F6C60183D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52889-0245-41DC-A49E-44FCB9F87EA0}" type="datetimeFigureOut">
              <a:rPr lang="en-GB"/>
              <a:pPr>
                <a:defRPr/>
              </a:pPr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717F8-4E25-4FD8-B291-653C95BCF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3D74C-1A99-491B-8074-673562982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A5543-BD64-4F41-9870-1D580D20CE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84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3672554-D739-4004-B96E-A0C69ADC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A37DD-E599-479F-8333-F9BE93A73E07}" type="datetimeFigureOut">
              <a:rPr lang="en-GB"/>
              <a:pPr>
                <a:defRPr/>
              </a:pPr>
              <a:t>21/02/2021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83A4E3-318E-4A9B-AA12-60DA96FBA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789CC5-B5CE-471D-AA14-BF3B20216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B3C95-EDD7-4AB7-B14D-AC8F5968B1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80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05696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E6641C4-9D84-4809-95DE-AB8D1D363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88960-9E9D-4CD7-A61B-C4CF50FC1DBC}" type="datetimeFigureOut">
              <a:rPr lang="en-GB"/>
              <a:pPr>
                <a:defRPr/>
              </a:pPr>
              <a:t>21/02/2021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E977427-B836-4AD3-A94E-D64489395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9BB61C7-A678-4FAD-80A0-8460D9D6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B5D72-EAD2-4E82-8A54-0157404A76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178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3306EE6-E870-4260-AEED-E0A11F8A9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F8D5F-C0D6-494E-93A8-5C63AA9FA704}" type="datetimeFigureOut">
              <a:rPr lang="en-GB"/>
              <a:pPr>
                <a:defRPr/>
              </a:pPr>
              <a:t>21/02/2021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08920F-74F3-464F-9B9D-9BA1E843B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5A394C4-AEC1-4868-9B80-BB833934C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B0C9A-44FF-424A-A9BD-14B26A49F6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89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E47617A-EC90-46DD-9212-4BAF5B681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05727-25EC-4A9C-BB5D-CEC0325D18BB}" type="datetimeFigureOut">
              <a:rPr lang="en-GB"/>
              <a:pPr>
                <a:defRPr/>
              </a:pPr>
              <a:t>21/02/2021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0829757-E7D1-4E78-829A-598208C4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4164C6E-EF6D-43C6-A482-06DF799C4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7CD40-577C-4419-A8C6-4A209F3861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14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500D9BE-AD3C-47D0-A1C9-8E53E39B4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11B7F-055D-4FD4-A240-D2308C407F5E}" type="datetimeFigureOut">
              <a:rPr lang="en-GB"/>
              <a:pPr>
                <a:defRPr/>
              </a:pPr>
              <a:t>21/02/2021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191872-452F-48BC-9F9C-7C26A0305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5C3E4C-0AB8-4BEF-BF5A-AE1EE4823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E2C33-700D-456B-BA9D-30B7370E4D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201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B07D14-743A-48AD-A191-274DC780D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E92E2-55E2-465C-90FD-9CFCDA5ED5E9}" type="datetimeFigureOut">
              <a:rPr lang="en-GB"/>
              <a:pPr>
                <a:defRPr/>
              </a:pPr>
              <a:t>21/02/2021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DF06EC-808D-452C-8161-157B8E6BF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F0DAFB-BDE5-4EFB-BC3D-80A51A77B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2F8E5-3242-4115-A14C-47BD43B391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843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737776-3713-43E8-A04D-41435C28E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06400"/>
            <a:ext cx="8763000" cy="1471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AC27D-9280-4184-859C-46180E3C5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2028825"/>
            <a:ext cx="8763000" cy="4833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C04F4-BBE3-4F35-864B-238A1E66F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788"/>
            <a:ext cx="2286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4F6703-639C-41D9-BF99-5F0365B51053}" type="datetimeFigureOut">
              <a:rPr lang="en-GB"/>
              <a:pPr>
                <a:defRPr/>
              </a:pPr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B1897-7018-4BF1-9642-F84A1E14E1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788"/>
            <a:ext cx="3429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46D66-901A-4E33-9901-0A6E21725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788"/>
            <a:ext cx="2286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81AA3E-B805-423D-A4CB-79EB699CBD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604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88913" indent="-188913" algn="l" defTabSz="760413" rtl="0" fontAlgn="base">
        <a:lnSpc>
          <a:spcPct val="90000"/>
        </a:lnSpc>
        <a:spcBef>
          <a:spcPts val="838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88913" algn="l" defTabSz="760413" rtl="0" fontAlgn="base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0913" indent="-188913" algn="l" defTabSz="760413" rtl="0" fontAlgn="base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31913" indent="-188913" algn="l" defTabSz="760413" rtl="0" fontAlgn="base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2913" indent="-188913" algn="l" defTabSz="760413" rtl="0" fontAlgn="base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4AB2C51-69BC-49E1-AE7B-95CACED83CB2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10160000" cy="708183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A852857-DAE6-4F33-A803-999F6E3BF3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0725" y="832716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FBC048B-47DE-4B41-848A-F7C1DBF440C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"/>
            <a:ext cx="10160000" cy="685482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811274-A342-4524-84D8-8DE2778F83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0334" y="1601643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BD18071-DC1E-4617-A756-CE42FF498B8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286327"/>
            <a:ext cx="10058400" cy="66738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300BF3C-BA07-43E7-B1DE-1DD70158B4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0171" y="1944544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FD56D81D-355E-4C72-BE2A-FC70AAA2835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3945"/>
            <a:ext cx="10129838" cy="677703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4F9B135-196D-4490-B5B4-79F6F45702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44435" y="2052277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0FE5AB16-E23F-4380-9105-277A76573C0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727"/>
            <a:ext cx="10071100" cy="67087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A2575D-061C-4724-90BE-D757BE6B9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48187" y="482816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8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>
            <a:extLst>
              <a:ext uri="{FF2B5EF4-FFF2-40B4-BE49-F238E27FC236}">
                <a16:creationId xmlns:a16="http://schemas.microsoft.com/office/drawing/2014/main" id="{A77E7384-938A-479F-8404-5E6B9DAA1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8" y="465138"/>
            <a:ext cx="90678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008B"/>
                </a:solidFill>
                <a:latin typeface="Arial Rounded MT Bold - 32"/>
              </a:rPr>
              <a:t>Which biscuit was your favourite? Why?</a:t>
            </a:r>
          </a:p>
          <a:p>
            <a:pPr algn="ctr" eaLnBrk="1" hangingPunct="1"/>
            <a:endParaRPr lang="en-GB" altLang="en-US" sz="3600" dirty="0">
              <a:solidFill>
                <a:srgbClr val="00008B"/>
              </a:solidFill>
              <a:latin typeface="Arial Rounded MT Bold - 32"/>
            </a:endParaRPr>
          </a:p>
          <a:p>
            <a:pPr algn="ctr" eaLnBrk="1" hangingPunct="1"/>
            <a:r>
              <a:rPr lang="en-US" altLang="en-US" sz="3600" dirty="0">
                <a:solidFill>
                  <a:srgbClr val="00008B"/>
                </a:solidFill>
                <a:latin typeface="Arial Rounded MT Bold - 32"/>
              </a:rPr>
              <a:t>Which biscuit was your least favourite? Why?</a:t>
            </a:r>
          </a:p>
          <a:p>
            <a:pPr algn="ctr" eaLnBrk="1" hangingPunct="1"/>
            <a:endParaRPr lang="en-GB" altLang="en-US" sz="3600" dirty="0">
              <a:solidFill>
                <a:srgbClr val="00008B"/>
              </a:solidFill>
              <a:latin typeface="Arial Rounded MT Bold - 32"/>
            </a:endParaRPr>
          </a:p>
          <a:p>
            <a:pPr algn="ctr" eaLnBrk="1" hangingPunct="1"/>
            <a:r>
              <a:rPr lang="en-US" altLang="en-US" sz="3600" dirty="0">
                <a:solidFill>
                  <a:srgbClr val="00008B"/>
                </a:solidFill>
                <a:latin typeface="Arial Rounded MT Bold - 32"/>
              </a:rPr>
              <a:t>Which biscuit offers the best quality?</a:t>
            </a:r>
          </a:p>
          <a:p>
            <a:pPr algn="ctr" eaLnBrk="1" hangingPunct="1"/>
            <a:endParaRPr lang="en-GB" altLang="en-US" sz="3600" dirty="0">
              <a:solidFill>
                <a:srgbClr val="00008B"/>
              </a:solidFill>
              <a:latin typeface="Arial Rounded MT Bold - 32"/>
            </a:endParaRPr>
          </a:p>
          <a:p>
            <a:pPr algn="ctr" eaLnBrk="1" hangingPunct="1"/>
            <a:r>
              <a:rPr lang="en-US" altLang="en-US" sz="3600" dirty="0">
                <a:solidFill>
                  <a:srgbClr val="00008B"/>
                </a:solidFill>
                <a:latin typeface="Arial Rounded MT Bold - 32"/>
              </a:rPr>
              <a:t>Which biscuit was the best value for money?</a:t>
            </a:r>
            <a:endParaRPr lang="en-GB" altLang="en-US" sz="3600" dirty="0">
              <a:solidFill>
                <a:srgbClr val="00008B"/>
              </a:solidFill>
              <a:latin typeface="Arial Rounded MT Bold - 32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5EEEF5-B430-4E1B-AD9E-84554783B0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7512" y="42970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33</Words>
  <Application>Microsoft Office PowerPoint</Application>
  <PresentationFormat>Custom</PresentationFormat>
  <Paragraphs>7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 Rounded MT Bold - 32</vt:lpstr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Barker</dc:creator>
  <cp:lastModifiedBy>Katie Barker</cp:lastModifiedBy>
  <cp:revision>4</cp:revision>
  <dcterms:created xsi:type="dcterms:W3CDTF">2021-02-18T21:07:36Z</dcterms:created>
  <dcterms:modified xsi:type="dcterms:W3CDTF">2021-02-21T19:52:50Z</dcterms:modified>
</cp:coreProperties>
</file>