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92" r:id="rId3"/>
    <p:sldId id="264" r:id="rId4"/>
    <p:sldId id="269" r:id="rId5"/>
    <p:sldId id="270" r:id="rId6"/>
    <p:sldId id="271" r:id="rId7"/>
    <p:sldId id="293"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4" r:id="rId27"/>
    <p:sldId id="295" r:id="rId28"/>
    <p:sldId id="296" r:id="rId29"/>
    <p:sldId id="297" r:id="rId30"/>
    <p:sldId id="298" r:id="rId31"/>
    <p:sldId id="299" r:id="rId32"/>
    <p:sldId id="300" r:id="rId33"/>
    <p:sldId id="301" r:id="rId34"/>
    <p:sldId id="303" r:id="rId35"/>
    <p:sldId id="304" r:id="rId36"/>
    <p:sldId id="305" r:id="rId37"/>
    <p:sldId id="308" r:id="rId38"/>
    <p:sldId id="302" r:id="rId39"/>
    <p:sldId id="312" r:id="rId40"/>
    <p:sldId id="313" r:id="rId41"/>
    <p:sldId id="314" r:id="rId42"/>
    <p:sldId id="306" r:id="rId43"/>
    <p:sldId id="307" r:id="rId44"/>
    <p:sldId id="257" r:id="rId45"/>
    <p:sldId id="260" r:id="rId46"/>
    <p:sldId id="315" r:id="rId47"/>
    <p:sldId id="316" r:id="rId4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orgina Wray" initials="GW" lastIdx="1" clrIdx="0">
    <p:extLst>
      <p:ext uri="{19B8F6BF-5375-455C-9EA6-DF929625EA0E}">
        <p15:presenceInfo xmlns:p15="http://schemas.microsoft.com/office/powerpoint/2012/main" userId="443e71bb2cbd1c4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4" autoAdjust="0"/>
    <p:restoredTop sz="94660"/>
  </p:normalViewPr>
  <p:slideViewPr>
    <p:cSldViewPr snapToGrid="0">
      <p:cViewPr varScale="1">
        <p:scale>
          <a:sx n="86" d="100"/>
          <a:sy n="86" d="100"/>
        </p:scale>
        <p:origin x="605"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C686289B-F82B-4581-B19E-57362BCABAC2}" type="datetimeFigureOut">
              <a:rPr lang="en-GB"/>
              <a:pPr>
                <a:defRPr/>
              </a:pPr>
              <a:t>31/01/2021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AC1065D-8FEB-4362-A777-2B47F8C65219}"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44E6112-093A-428A-B5E6-FFB7D4E0BA98}" type="datetimeFigureOut">
              <a:rPr lang="en-GB"/>
              <a:pPr>
                <a:defRPr/>
              </a:pPr>
              <a:t>31/01/2021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47A1B5-07D0-4DD8-A1ED-149E25E6E2D8}"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92EAA16-DF25-4A51-B18C-678C94235230}" type="datetimeFigureOut">
              <a:rPr lang="en-GB"/>
              <a:pPr>
                <a:defRPr/>
              </a:pPr>
              <a:t>31/01/2021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16189DF-7706-44A9-A8CD-79FD3968A0E0}"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Tree>
    <p:extLst>
      <p:ext uri="{BB962C8B-B14F-4D97-AF65-F5344CB8AC3E}">
        <p14:creationId xmlns:p14="http://schemas.microsoft.com/office/powerpoint/2010/main" val="787402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F81FEEAF-F965-4523-8CF5-296266410B73}"/>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832600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71264D16-9D9A-4D84-B2EC-7000A7EB8C24}" type="datetimeFigureOut">
              <a:rPr lang="en-GB"/>
              <a:pPr>
                <a:defRPr/>
              </a:pPr>
              <a:t>31/01/2021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A9B932E-BDAC-44F5-8DDE-65DB96B18BB5}"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51A1526D-D944-4526-9691-BC6EA7490944}" type="datetimeFigureOut">
              <a:rPr lang="en-GB"/>
              <a:pPr>
                <a:defRPr/>
              </a:pPr>
              <a:t>31/01/2021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1595C1C-6AC9-4726-8D27-6801118F7251}"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13671225-4192-4403-9279-4DC6D58190FC}" type="datetimeFigureOut">
              <a:rPr lang="en-GB"/>
              <a:pPr>
                <a:defRPr/>
              </a:pPr>
              <a:t>31/01/2021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46EEA94-0D34-47C1-839C-AFE5157E10FD}"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45A136B5-0FC2-4709-8241-7FB28849A066}" type="datetimeFigureOut">
              <a:rPr lang="en-GB"/>
              <a:pPr>
                <a:defRPr/>
              </a:pPr>
              <a:t>31/01/2021</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782E1368-78FF-4C49-87B8-FB9FF8E19DA7}"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4F5225F-FDE6-4714-88C8-978B813009BF}" type="datetimeFigureOut">
              <a:rPr lang="en-GB"/>
              <a:pPr>
                <a:defRPr/>
              </a:pPr>
              <a:t>31/01/2021</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BDABC0A5-9E6E-41D6-B3DA-7DCB98D814A4}"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326761-EDAC-4B9B-B8CF-CA25F84C5D61}" type="datetimeFigureOut">
              <a:rPr lang="en-GB"/>
              <a:pPr>
                <a:defRPr/>
              </a:pPr>
              <a:t>31/01/2021</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46D0996-F1B9-4E9D-9871-98DAAB93CF6F}"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349AFC7E-C45B-4C08-B722-5D8431FDABE1}" type="datetimeFigureOut">
              <a:rPr lang="en-GB"/>
              <a:pPr>
                <a:defRPr/>
              </a:pPr>
              <a:t>31/01/2021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58B584C-6BDF-419C-96D9-10000983EC55}"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C5D61EE6-DF75-4E0E-B3AD-F86EA804730D}" type="datetimeFigureOut">
              <a:rPr lang="en-GB"/>
              <a:pPr>
                <a:defRPr/>
              </a:pPr>
              <a:t>31/01/2021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833C9FF-F51F-42E6-94B9-21D96238568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6F7BC79-4839-42E4-81B5-A18C3435DDE6}" type="datetimeFigureOut">
              <a:rPr lang="en-GB"/>
              <a:pPr>
                <a:defRPr/>
              </a:pPr>
              <a:t>31/01/2021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FAF08D9-E584-40FE-971A-2F5F974F154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 id="2147483661" r:id="rId13"/>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slideLayout" Target="../slideLayouts/slideLayout2.xml"/><Relationship Id="rId7" Type="http://schemas.openxmlformats.org/officeDocument/2006/relationships/image" Target="../media/image45.jpe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12.xml"/><Relationship Id="rId7" Type="http://schemas.openxmlformats.org/officeDocument/2006/relationships/image" Target="../media/image48.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7.png"/><Relationship Id="rId5" Type="http://schemas.openxmlformats.org/officeDocument/2006/relationships/image" Target="../media/image43.png"/><Relationship Id="rId10" Type="http://schemas.openxmlformats.org/officeDocument/2006/relationships/image" Target="../media/image2.png"/><Relationship Id="rId4" Type="http://schemas.openxmlformats.org/officeDocument/2006/relationships/image" Target="../media/image44.png"/><Relationship Id="rId9" Type="http://schemas.openxmlformats.org/officeDocument/2006/relationships/image" Target="../media/image50.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ctrTitle"/>
          </p:nvPr>
        </p:nvSpPr>
        <p:spPr>
          <a:xfrm>
            <a:off x="2209800" y="2130425"/>
            <a:ext cx="7772400" cy="1470025"/>
          </a:xfrm>
        </p:spPr>
        <p:txBody>
          <a:bodyPr anchor="ctr"/>
          <a:lstStyle/>
          <a:p>
            <a:endParaRPr lang="en-US" altLang="en-US" sz="4400"/>
          </a:p>
        </p:txBody>
      </p:sp>
      <p:sp>
        <p:nvSpPr>
          <p:cNvPr id="13314" name="Rectangle 3"/>
          <p:cNvSpPr>
            <a:spLocks noGrp="1" noChangeArrowheads="1"/>
          </p:cNvSpPr>
          <p:nvPr>
            <p:ph type="subTitle" idx="1"/>
          </p:nvPr>
        </p:nvSpPr>
        <p:spPr>
          <a:xfrm>
            <a:off x="2208213" y="5734050"/>
            <a:ext cx="7343775" cy="842963"/>
          </a:xfrm>
        </p:spPr>
        <p:txBody>
          <a:bodyPr/>
          <a:lstStyle/>
          <a:p>
            <a:r>
              <a:rPr lang="en-GB" altLang="en-US" sz="4400" b="1" dirty="0"/>
              <a:t>Wednesday </a:t>
            </a:r>
            <a:r>
              <a:rPr lang="en-US" altLang="en-US" sz="4400" b="1" dirty="0"/>
              <a:t>3</a:t>
            </a:r>
            <a:r>
              <a:rPr lang="en-US" altLang="en-US" sz="4400" b="1" baseline="30000" dirty="0"/>
              <a:t>rd</a:t>
            </a:r>
            <a:r>
              <a:rPr lang="en-US" altLang="en-US" sz="4400" b="1" dirty="0"/>
              <a:t> </a:t>
            </a:r>
            <a:r>
              <a:rPr lang="en-GB" altLang="en-US" sz="4400" b="1" dirty="0"/>
              <a:t>February</a:t>
            </a:r>
            <a:endParaRPr lang="en-US" altLang="en-US" sz="4400" b="1" dirty="0"/>
          </a:p>
        </p:txBody>
      </p:sp>
      <p:pic>
        <p:nvPicPr>
          <p:cNvPr id="13315" name="Picture 4"/>
          <p:cNvPicPr>
            <a:picLocks noChangeAspect="1" noChangeArrowheads="1"/>
          </p:cNvPicPr>
          <p:nvPr/>
        </p:nvPicPr>
        <p:blipFill>
          <a:blip r:embed="rId2"/>
          <a:srcRect/>
          <a:stretch>
            <a:fillRect/>
          </a:stretch>
        </p:blipFill>
        <p:spPr bwMode="auto">
          <a:xfrm>
            <a:off x="1774825" y="476250"/>
            <a:ext cx="8580438" cy="482758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79650" y="728663"/>
            <a:ext cx="3816350" cy="5364162"/>
          </a:xfrm>
          <a:prstGeom prst="round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3555" name="Title 20"/>
          <p:cNvSpPr>
            <a:spLocks noGrp="1"/>
          </p:cNvSpPr>
          <p:nvPr>
            <p:ph type="title"/>
          </p:nvPr>
        </p:nvSpPr>
        <p:spPr>
          <a:xfrm>
            <a:off x="2982913" y="2279650"/>
            <a:ext cx="2019300" cy="2901950"/>
          </a:xfrm>
        </p:spPr>
        <p:txBody>
          <a:bodyPr rtlCol="0">
            <a:normAutofit fontScale="90000"/>
          </a:bodyPr>
          <a:lstStyle/>
          <a:p>
            <a:pPr fontAlgn="auto">
              <a:spcAft>
                <a:spcPts val="0"/>
              </a:spcAft>
              <a:defRPr/>
            </a:pPr>
            <a:r>
              <a:rPr lang="en-GB" altLang="en-US" sz="34400"/>
              <a:t>d</a:t>
            </a:r>
          </a:p>
        </p:txBody>
      </p:sp>
      <p:sp>
        <p:nvSpPr>
          <p:cNvPr id="6" name="Rounded Rectangle 5"/>
          <p:cNvSpPr/>
          <p:nvPr/>
        </p:nvSpPr>
        <p:spPr>
          <a:xfrm>
            <a:off x="6249988" y="728663"/>
            <a:ext cx="3662362" cy="5364162"/>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3556" name="Picture 3"/>
          <p:cNvPicPr>
            <a:picLocks noChangeAspect="1"/>
          </p:cNvPicPr>
          <p:nvPr/>
        </p:nvPicPr>
        <p:blipFill>
          <a:blip r:embed="rId2"/>
          <a:srcRect/>
          <a:stretch>
            <a:fillRect/>
          </a:stretch>
        </p:blipFill>
        <p:spPr bwMode="auto">
          <a:xfrm>
            <a:off x="6546850" y="2446338"/>
            <a:ext cx="3068638" cy="217011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79650" y="728663"/>
            <a:ext cx="3816350" cy="5364162"/>
          </a:xfrm>
          <a:prstGeom prst="roundRect">
            <a:avLst/>
          </a:prstGeom>
          <a:solidFill>
            <a:srgbClr val="F9353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4579" name="Title 20"/>
          <p:cNvSpPr>
            <a:spLocks noGrp="1"/>
          </p:cNvSpPr>
          <p:nvPr>
            <p:ph type="title"/>
          </p:nvPr>
        </p:nvSpPr>
        <p:spPr>
          <a:xfrm>
            <a:off x="3143250" y="1276350"/>
            <a:ext cx="2020888" cy="2901950"/>
          </a:xfrm>
        </p:spPr>
        <p:txBody>
          <a:bodyPr rtlCol="0">
            <a:normAutofit fontScale="90000"/>
          </a:bodyPr>
          <a:lstStyle/>
          <a:p>
            <a:pPr fontAlgn="auto">
              <a:spcAft>
                <a:spcPts val="0"/>
              </a:spcAft>
              <a:defRPr/>
            </a:pPr>
            <a:r>
              <a:rPr lang="en-GB" altLang="en-US" sz="34400"/>
              <a:t>g</a:t>
            </a:r>
          </a:p>
        </p:txBody>
      </p:sp>
      <p:sp>
        <p:nvSpPr>
          <p:cNvPr id="6" name="Rounded Rectangle 5"/>
          <p:cNvSpPr/>
          <p:nvPr/>
        </p:nvSpPr>
        <p:spPr>
          <a:xfrm>
            <a:off x="6249988" y="728663"/>
            <a:ext cx="3662362" cy="5364162"/>
          </a:xfrm>
          <a:prstGeom prst="roundRect">
            <a:avLst/>
          </a:prstGeom>
          <a:noFill/>
          <a:ln w="76200">
            <a:solidFill>
              <a:srgbClr val="F935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4580" name="Picture 1"/>
          <p:cNvPicPr>
            <a:picLocks noChangeAspect="1"/>
          </p:cNvPicPr>
          <p:nvPr/>
        </p:nvPicPr>
        <p:blipFill>
          <a:blip r:embed="rId2"/>
          <a:srcRect/>
          <a:stretch>
            <a:fillRect/>
          </a:stretch>
        </p:blipFill>
        <p:spPr bwMode="auto">
          <a:xfrm>
            <a:off x="6376988" y="1787525"/>
            <a:ext cx="3408362" cy="32829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79650" y="728663"/>
            <a:ext cx="3816350" cy="5364162"/>
          </a:xfrm>
          <a:prstGeom prst="roundRect">
            <a:avLst/>
          </a:prstGeom>
          <a:solidFill>
            <a:srgbClr val="E96DA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5603" name="Title 20"/>
          <p:cNvSpPr>
            <a:spLocks noGrp="1"/>
          </p:cNvSpPr>
          <p:nvPr>
            <p:ph type="title"/>
          </p:nvPr>
        </p:nvSpPr>
        <p:spPr>
          <a:xfrm>
            <a:off x="3143250" y="1817688"/>
            <a:ext cx="2020888" cy="2903537"/>
          </a:xfrm>
        </p:spPr>
        <p:txBody>
          <a:bodyPr rtlCol="0">
            <a:normAutofit fontScale="90000"/>
          </a:bodyPr>
          <a:lstStyle/>
          <a:p>
            <a:pPr fontAlgn="auto">
              <a:spcAft>
                <a:spcPts val="0"/>
              </a:spcAft>
              <a:defRPr/>
            </a:pPr>
            <a:r>
              <a:rPr lang="en-GB" altLang="en-US" sz="34400"/>
              <a:t>o</a:t>
            </a:r>
          </a:p>
        </p:txBody>
      </p:sp>
      <p:sp>
        <p:nvSpPr>
          <p:cNvPr id="6" name="Rounded Rectangle 5"/>
          <p:cNvSpPr/>
          <p:nvPr/>
        </p:nvSpPr>
        <p:spPr>
          <a:xfrm>
            <a:off x="6249988" y="728663"/>
            <a:ext cx="3662362" cy="5364162"/>
          </a:xfrm>
          <a:prstGeom prst="roundRect">
            <a:avLst/>
          </a:prstGeom>
          <a:noFill/>
          <a:ln w="76200">
            <a:solidFill>
              <a:srgbClr val="E96D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5604" name="Picture 1"/>
          <p:cNvPicPr>
            <a:picLocks noChangeAspect="1"/>
          </p:cNvPicPr>
          <p:nvPr/>
        </p:nvPicPr>
        <p:blipFill>
          <a:blip r:embed="rId2"/>
          <a:srcRect/>
          <a:stretch>
            <a:fillRect/>
          </a:stretch>
        </p:blipFill>
        <p:spPr bwMode="auto">
          <a:xfrm>
            <a:off x="6519863" y="1955800"/>
            <a:ext cx="2832100" cy="290988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79650" y="728663"/>
            <a:ext cx="3816350" cy="5364162"/>
          </a:xfrm>
          <a:prstGeom prst="roundRect">
            <a:avLst/>
          </a:prstGeom>
          <a:solidFill>
            <a:schemeClr val="accent5">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6627" name="Title 20"/>
          <p:cNvSpPr>
            <a:spLocks noGrp="1"/>
          </p:cNvSpPr>
          <p:nvPr>
            <p:ph type="title"/>
          </p:nvPr>
        </p:nvSpPr>
        <p:spPr>
          <a:xfrm>
            <a:off x="3033713" y="1874838"/>
            <a:ext cx="2019300" cy="2903537"/>
          </a:xfrm>
        </p:spPr>
        <p:txBody>
          <a:bodyPr rtlCol="0">
            <a:normAutofit fontScale="90000"/>
          </a:bodyPr>
          <a:lstStyle/>
          <a:p>
            <a:pPr fontAlgn="auto">
              <a:spcAft>
                <a:spcPts val="0"/>
              </a:spcAft>
              <a:defRPr/>
            </a:pPr>
            <a:r>
              <a:rPr lang="en-GB" altLang="en-US" sz="34400"/>
              <a:t>c</a:t>
            </a:r>
          </a:p>
        </p:txBody>
      </p:sp>
      <p:sp>
        <p:nvSpPr>
          <p:cNvPr id="6" name="Rounded Rectangle 5"/>
          <p:cNvSpPr/>
          <p:nvPr/>
        </p:nvSpPr>
        <p:spPr>
          <a:xfrm>
            <a:off x="6249988" y="728663"/>
            <a:ext cx="3662362" cy="5364162"/>
          </a:xfrm>
          <a:prstGeom prst="round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6628" name="Picture 3"/>
          <p:cNvPicPr>
            <a:picLocks noChangeAspect="1"/>
          </p:cNvPicPr>
          <p:nvPr/>
        </p:nvPicPr>
        <p:blipFill>
          <a:blip r:embed="rId2"/>
          <a:srcRect/>
          <a:stretch>
            <a:fillRect/>
          </a:stretch>
        </p:blipFill>
        <p:spPr bwMode="auto">
          <a:xfrm rot="-1985349">
            <a:off x="6329363" y="1971675"/>
            <a:ext cx="3505200" cy="27082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79650" y="728663"/>
            <a:ext cx="3816350" cy="5364162"/>
          </a:xfrm>
          <a:prstGeom prst="round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7651" name="Title 20"/>
          <p:cNvSpPr>
            <a:spLocks noGrp="1"/>
          </p:cNvSpPr>
          <p:nvPr>
            <p:ph type="title"/>
          </p:nvPr>
        </p:nvSpPr>
        <p:spPr>
          <a:xfrm>
            <a:off x="3143250" y="2311400"/>
            <a:ext cx="2020888" cy="2901950"/>
          </a:xfrm>
        </p:spPr>
        <p:txBody>
          <a:bodyPr rtlCol="0">
            <a:normAutofit fontScale="90000"/>
          </a:bodyPr>
          <a:lstStyle/>
          <a:p>
            <a:pPr fontAlgn="auto">
              <a:spcAft>
                <a:spcPts val="0"/>
              </a:spcAft>
              <a:defRPr/>
            </a:pPr>
            <a:r>
              <a:rPr lang="en-GB" altLang="en-US" sz="34400"/>
              <a:t>k</a:t>
            </a:r>
          </a:p>
        </p:txBody>
      </p:sp>
      <p:sp>
        <p:nvSpPr>
          <p:cNvPr id="6" name="Rounded Rectangle 5"/>
          <p:cNvSpPr/>
          <p:nvPr/>
        </p:nvSpPr>
        <p:spPr>
          <a:xfrm>
            <a:off x="6249988" y="728663"/>
            <a:ext cx="3662362" cy="5364162"/>
          </a:xfrm>
          <a:prstGeom prst="round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7652" name="Picture 1"/>
          <p:cNvPicPr>
            <a:picLocks noChangeAspect="1"/>
          </p:cNvPicPr>
          <p:nvPr/>
        </p:nvPicPr>
        <p:blipFill>
          <a:blip r:embed="rId2"/>
          <a:srcRect/>
          <a:stretch>
            <a:fillRect/>
          </a:stretch>
        </p:blipFill>
        <p:spPr bwMode="auto">
          <a:xfrm>
            <a:off x="6403975" y="1844675"/>
            <a:ext cx="3355975" cy="294481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79650" y="728663"/>
            <a:ext cx="3816350" cy="5364162"/>
          </a:xfrm>
          <a:prstGeom prst="roundRect">
            <a:avLst/>
          </a:prstGeom>
          <a:solidFill>
            <a:srgbClr val="FAD73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8674" name="Title 20"/>
          <p:cNvSpPr>
            <a:spLocks noGrp="1"/>
          </p:cNvSpPr>
          <p:nvPr>
            <p:ph type="title"/>
          </p:nvPr>
        </p:nvSpPr>
        <p:spPr>
          <a:xfrm>
            <a:off x="2027238" y="1978025"/>
            <a:ext cx="4154487" cy="2901950"/>
          </a:xfrm>
        </p:spPr>
        <p:txBody>
          <a:bodyPr/>
          <a:lstStyle/>
          <a:p>
            <a:r>
              <a:rPr lang="en-GB" altLang="en-US" sz="19900"/>
              <a:t>ck</a:t>
            </a:r>
          </a:p>
        </p:txBody>
      </p:sp>
      <p:sp>
        <p:nvSpPr>
          <p:cNvPr id="6" name="Rounded Rectangle 5"/>
          <p:cNvSpPr/>
          <p:nvPr/>
        </p:nvSpPr>
        <p:spPr>
          <a:xfrm>
            <a:off x="6249988" y="728663"/>
            <a:ext cx="3662362" cy="5364162"/>
          </a:xfrm>
          <a:prstGeom prst="roundRect">
            <a:avLst/>
          </a:prstGeom>
          <a:noFill/>
          <a:ln w="76200">
            <a:solidFill>
              <a:srgbClr val="FAD7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8676" name="Picture 1"/>
          <p:cNvPicPr>
            <a:picLocks noChangeAspect="1"/>
          </p:cNvPicPr>
          <p:nvPr/>
        </p:nvPicPr>
        <p:blipFill>
          <a:blip r:embed="rId2"/>
          <a:srcRect/>
          <a:stretch>
            <a:fillRect/>
          </a:stretch>
        </p:blipFill>
        <p:spPr bwMode="auto">
          <a:xfrm>
            <a:off x="6437313" y="1095375"/>
            <a:ext cx="3287712" cy="46482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79650" y="728663"/>
            <a:ext cx="3816350" cy="5364162"/>
          </a:xfrm>
          <a:prstGeom prst="round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9699" name="Title 20"/>
          <p:cNvSpPr>
            <a:spLocks noGrp="1"/>
          </p:cNvSpPr>
          <p:nvPr>
            <p:ph type="title"/>
          </p:nvPr>
        </p:nvSpPr>
        <p:spPr>
          <a:xfrm>
            <a:off x="3143250" y="1878013"/>
            <a:ext cx="2020888" cy="2903537"/>
          </a:xfrm>
        </p:spPr>
        <p:txBody>
          <a:bodyPr rtlCol="0">
            <a:normAutofit fontScale="90000"/>
          </a:bodyPr>
          <a:lstStyle/>
          <a:p>
            <a:pPr fontAlgn="auto">
              <a:spcAft>
                <a:spcPts val="0"/>
              </a:spcAft>
              <a:defRPr/>
            </a:pPr>
            <a:r>
              <a:rPr lang="en-GB" altLang="en-US" sz="34400"/>
              <a:t>e</a:t>
            </a:r>
          </a:p>
        </p:txBody>
      </p:sp>
      <p:sp>
        <p:nvSpPr>
          <p:cNvPr id="6" name="Rounded Rectangle 5"/>
          <p:cNvSpPr/>
          <p:nvPr/>
        </p:nvSpPr>
        <p:spPr>
          <a:xfrm>
            <a:off x="6249988" y="728663"/>
            <a:ext cx="3662362" cy="5364162"/>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9700" name="Picture 1"/>
          <p:cNvPicPr>
            <a:picLocks noChangeAspect="1"/>
          </p:cNvPicPr>
          <p:nvPr/>
        </p:nvPicPr>
        <p:blipFill>
          <a:blip r:embed="rId2"/>
          <a:srcRect/>
          <a:stretch>
            <a:fillRect/>
          </a:stretch>
        </p:blipFill>
        <p:spPr bwMode="auto">
          <a:xfrm>
            <a:off x="6096000" y="1878013"/>
            <a:ext cx="4179888" cy="29559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79650" y="728663"/>
            <a:ext cx="3816350" cy="5364162"/>
          </a:xfrm>
          <a:prstGeom prst="roundRect">
            <a:avLst/>
          </a:prstGeom>
          <a:solidFill>
            <a:srgbClr val="F9353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723" name="Title 20"/>
          <p:cNvSpPr>
            <a:spLocks noGrp="1"/>
          </p:cNvSpPr>
          <p:nvPr>
            <p:ph type="title"/>
          </p:nvPr>
        </p:nvSpPr>
        <p:spPr>
          <a:xfrm>
            <a:off x="3135313" y="1901825"/>
            <a:ext cx="2019300" cy="2903538"/>
          </a:xfrm>
        </p:spPr>
        <p:txBody>
          <a:bodyPr rtlCol="0">
            <a:normAutofit fontScale="90000"/>
          </a:bodyPr>
          <a:lstStyle/>
          <a:p>
            <a:pPr fontAlgn="auto">
              <a:spcAft>
                <a:spcPts val="0"/>
              </a:spcAft>
              <a:defRPr/>
            </a:pPr>
            <a:r>
              <a:rPr lang="en-GB" altLang="en-US" sz="34400"/>
              <a:t>u</a:t>
            </a:r>
          </a:p>
        </p:txBody>
      </p:sp>
      <p:sp>
        <p:nvSpPr>
          <p:cNvPr id="6" name="Rounded Rectangle 5"/>
          <p:cNvSpPr/>
          <p:nvPr/>
        </p:nvSpPr>
        <p:spPr>
          <a:xfrm>
            <a:off x="6249988" y="728663"/>
            <a:ext cx="3662362" cy="5364162"/>
          </a:xfrm>
          <a:prstGeom prst="roundRect">
            <a:avLst/>
          </a:prstGeom>
          <a:noFill/>
          <a:ln w="76200">
            <a:solidFill>
              <a:srgbClr val="F935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30724" name="Picture 3"/>
          <p:cNvPicPr>
            <a:picLocks noChangeAspect="1"/>
          </p:cNvPicPr>
          <p:nvPr/>
        </p:nvPicPr>
        <p:blipFill>
          <a:blip r:embed="rId2"/>
          <a:srcRect/>
          <a:stretch>
            <a:fillRect/>
          </a:stretch>
        </p:blipFill>
        <p:spPr bwMode="auto">
          <a:xfrm>
            <a:off x="6423025" y="1400175"/>
            <a:ext cx="3317875" cy="46926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79650" y="728663"/>
            <a:ext cx="3816350" cy="5364162"/>
          </a:xfrm>
          <a:prstGeom prst="roundRect">
            <a:avLst/>
          </a:prstGeom>
          <a:solidFill>
            <a:srgbClr val="E96DA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1747" name="Title 20"/>
          <p:cNvSpPr>
            <a:spLocks noGrp="1"/>
          </p:cNvSpPr>
          <p:nvPr>
            <p:ph type="title"/>
          </p:nvPr>
        </p:nvSpPr>
        <p:spPr>
          <a:xfrm>
            <a:off x="3143250" y="1978025"/>
            <a:ext cx="2020888" cy="2901950"/>
          </a:xfrm>
        </p:spPr>
        <p:txBody>
          <a:bodyPr rtlCol="0">
            <a:normAutofit fontScale="90000"/>
          </a:bodyPr>
          <a:lstStyle/>
          <a:p>
            <a:pPr fontAlgn="auto">
              <a:spcAft>
                <a:spcPts val="0"/>
              </a:spcAft>
              <a:defRPr/>
            </a:pPr>
            <a:r>
              <a:rPr lang="en-GB" altLang="en-US" sz="34400"/>
              <a:t>r</a:t>
            </a:r>
          </a:p>
        </p:txBody>
      </p:sp>
      <p:sp>
        <p:nvSpPr>
          <p:cNvPr id="6" name="Rounded Rectangle 5"/>
          <p:cNvSpPr/>
          <p:nvPr/>
        </p:nvSpPr>
        <p:spPr>
          <a:xfrm>
            <a:off x="6249988" y="728663"/>
            <a:ext cx="3662362" cy="5364162"/>
          </a:xfrm>
          <a:prstGeom prst="roundRect">
            <a:avLst/>
          </a:prstGeom>
          <a:noFill/>
          <a:ln w="76200">
            <a:solidFill>
              <a:srgbClr val="E96D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31748" name="Picture 3"/>
          <p:cNvPicPr>
            <a:picLocks noChangeAspect="1"/>
          </p:cNvPicPr>
          <p:nvPr/>
        </p:nvPicPr>
        <p:blipFill>
          <a:blip r:embed="rId2"/>
          <a:srcRect/>
          <a:stretch>
            <a:fillRect/>
          </a:stretch>
        </p:blipFill>
        <p:spPr bwMode="auto">
          <a:xfrm>
            <a:off x="6472238" y="1147763"/>
            <a:ext cx="3370262" cy="452596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79650" y="728663"/>
            <a:ext cx="3816350" cy="5364162"/>
          </a:xfrm>
          <a:prstGeom prst="roundRect">
            <a:avLst/>
          </a:prstGeom>
          <a:solidFill>
            <a:schemeClr val="accent5">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2771" name="Title 20"/>
          <p:cNvSpPr>
            <a:spLocks noGrp="1"/>
          </p:cNvSpPr>
          <p:nvPr>
            <p:ph type="title"/>
          </p:nvPr>
        </p:nvSpPr>
        <p:spPr>
          <a:xfrm>
            <a:off x="3067050" y="2355850"/>
            <a:ext cx="2019300" cy="2903538"/>
          </a:xfrm>
        </p:spPr>
        <p:txBody>
          <a:bodyPr rtlCol="0">
            <a:normAutofit fontScale="90000"/>
          </a:bodyPr>
          <a:lstStyle/>
          <a:p>
            <a:pPr fontAlgn="auto">
              <a:spcAft>
                <a:spcPts val="0"/>
              </a:spcAft>
              <a:defRPr/>
            </a:pPr>
            <a:r>
              <a:rPr lang="en-GB" altLang="en-US" sz="34400"/>
              <a:t>h</a:t>
            </a:r>
          </a:p>
        </p:txBody>
      </p:sp>
      <p:sp>
        <p:nvSpPr>
          <p:cNvPr id="6" name="Rounded Rectangle 5"/>
          <p:cNvSpPr/>
          <p:nvPr/>
        </p:nvSpPr>
        <p:spPr>
          <a:xfrm>
            <a:off x="6249988" y="728663"/>
            <a:ext cx="3662362" cy="5364162"/>
          </a:xfrm>
          <a:prstGeom prst="round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32772" name="Picture 1"/>
          <p:cNvPicPr>
            <a:picLocks noChangeAspect="1"/>
          </p:cNvPicPr>
          <p:nvPr/>
        </p:nvPicPr>
        <p:blipFill>
          <a:blip r:embed="rId2"/>
          <a:srcRect/>
          <a:stretch>
            <a:fillRect/>
          </a:stretch>
        </p:blipFill>
        <p:spPr bwMode="auto">
          <a:xfrm>
            <a:off x="6591300" y="1914525"/>
            <a:ext cx="2981325" cy="299243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r>
              <a:rPr lang="en-GB" altLang="en-US" u="sng">
                <a:latin typeface="Comic Sans MS" pitchFamily="66" charset="0"/>
              </a:rPr>
              <a:t>Phonics - Phase 3</a:t>
            </a:r>
            <a:endParaRPr lang="en-US" altLang="en-US" u="sng">
              <a:latin typeface="Comic Sans MS" pitchFamily="66" charset="0"/>
            </a:endParaRPr>
          </a:p>
        </p:txBody>
      </p:sp>
      <p:sp>
        <p:nvSpPr>
          <p:cNvPr id="15362" name="Rectangle 3"/>
          <p:cNvSpPr>
            <a:spLocks noGrp="1" noChangeArrowheads="1"/>
          </p:cNvSpPr>
          <p:nvPr>
            <p:ph type="body" idx="1"/>
          </p:nvPr>
        </p:nvSpPr>
        <p:spPr/>
        <p:txBody>
          <a:bodyPr/>
          <a:lstStyle/>
          <a:p>
            <a:pPr>
              <a:lnSpc>
                <a:spcPct val="80000"/>
              </a:lnSpc>
              <a:buFontTx/>
              <a:buNone/>
            </a:pPr>
            <a:r>
              <a:rPr lang="en-GB" altLang="en-US" sz="3600">
                <a:latin typeface="Comic Sans MS" pitchFamily="66" charset="0"/>
              </a:rPr>
              <a:t>Can you remember the phonemes that we have learned?</a:t>
            </a:r>
          </a:p>
          <a:p>
            <a:pPr>
              <a:lnSpc>
                <a:spcPct val="80000"/>
              </a:lnSpc>
              <a:buFontTx/>
              <a:buNone/>
            </a:pPr>
            <a:endParaRPr lang="en-GB" altLang="en-US" sz="3600">
              <a:latin typeface="Comic Sans MS" pitchFamily="66" charset="0"/>
            </a:endParaRPr>
          </a:p>
          <a:p>
            <a:pPr>
              <a:lnSpc>
                <a:spcPct val="80000"/>
              </a:lnSpc>
              <a:buFontTx/>
              <a:buNone/>
            </a:pPr>
            <a:r>
              <a:rPr lang="en-GB" altLang="en-US" sz="3600">
                <a:latin typeface="Comic Sans MS" pitchFamily="66" charset="0"/>
              </a:rPr>
              <a:t>See how quickly you can move through the slides saying each phoneme out loud.</a:t>
            </a:r>
          </a:p>
          <a:p>
            <a:pPr>
              <a:lnSpc>
                <a:spcPct val="80000"/>
              </a:lnSpc>
              <a:buFontTx/>
              <a:buNone/>
            </a:pPr>
            <a:endParaRPr lang="en-GB" altLang="en-US" sz="3600">
              <a:latin typeface="Comic Sans MS" pitchFamily="66" charset="0"/>
            </a:endParaRPr>
          </a:p>
        </p:txBody>
      </p:sp>
      <p:sp>
        <p:nvSpPr>
          <p:cNvPr id="15363" name="AutoShape 4" descr="Glimmercat Education: Letter of the Week for X"/>
          <p:cNvSpPr>
            <a:spLocks noChangeAspect="1" noChangeArrowheads="1"/>
          </p:cNvSpPr>
          <p:nvPr/>
        </p:nvSpPr>
        <p:spPr bwMode="auto">
          <a:xfrm>
            <a:off x="1687513" y="46038"/>
            <a:ext cx="304800" cy="304800"/>
          </a:xfrm>
          <a:prstGeom prst="rect">
            <a:avLst/>
          </a:prstGeom>
          <a:noFill/>
          <a:ln w="9525">
            <a:noFill/>
            <a:miter lim="800000"/>
            <a:headEnd/>
            <a:tailEnd/>
          </a:ln>
        </p:spPr>
        <p:txBody>
          <a:bodyPr/>
          <a:lstStyle/>
          <a:p>
            <a:endParaRPr lang="en-GB">
              <a:latin typeface="Calibri" pitchFamily="34" charset="0"/>
            </a:endParaRPr>
          </a:p>
        </p:txBody>
      </p:sp>
      <p:sp>
        <p:nvSpPr>
          <p:cNvPr id="15364" name="AutoShape 5" descr="Glimmercat Education: Letter of the Week for X"/>
          <p:cNvSpPr>
            <a:spLocks noChangeAspect="1" noChangeArrowheads="1"/>
          </p:cNvSpPr>
          <p:nvPr/>
        </p:nvSpPr>
        <p:spPr bwMode="auto">
          <a:xfrm>
            <a:off x="1687513" y="46038"/>
            <a:ext cx="304800" cy="304800"/>
          </a:xfrm>
          <a:prstGeom prst="rect">
            <a:avLst/>
          </a:prstGeom>
          <a:noFill/>
          <a:ln w="9525">
            <a:noFill/>
            <a:miter lim="800000"/>
            <a:headEnd/>
            <a:tailEnd/>
          </a:ln>
        </p:spPr>
        <p:txBody>
          <a:bodyPr/>
          <a:lstStyle/>
          <a:p>
            <a:endParaRPr lang="en-GB">
              <a:latin typeface="Calibri" pitchFamily="34" charset="0"/>
            </a:endParaRPr>
          </a:p>
        </p:txBody>
      </p:sp>
      <p:sp>
        <p:nvSpPr>
          <p:cNvPr id="15365" name="AutoShape 6" descr="Free Axe Picture, Download Free Clip Art, Free Clip Art on Clipart Library"/>
          <p:cNvSpPr>
            <a:spLocks noChangeAspect="1" noChangeArrowheads="1"/>
          </p:cNvSpPr>
          <p:nvPr/>
        </p:nvSpPr>
        <p:spPr bwMode="auto">
          <a:xfrm>
            <a:off x="1687513" y="46038"/>
            <a:ext cx="304800" cy="304800"/>
          </a:xfrm>
          <a:prstGeom prst="rect">
            <a:avLst/>
          </a:prstGeom>
          <a:noFill/>
          <a:ln w="9525">
            <a:noFill/>
            <a:miter lim="800000"/>
            <a:headEnd/>
            <a:tailEnd/>
          </a:ln>
        </p:spPr>
        <p:txBody>
          <a:bodyPr/>
          <a:lstStyle/>
          <a:p>
            <a:endParaRPr lang="en-GB">
              <a:latin typeface="Calibri" pitchFamily="34" charset="0"/>
            </a:endParaRPr>
          </a:p>
        </p:txBody>
      </p:sp>
      <p:sp>
        <p:nvSpPr>
          <p:cNvPr id="15366" name="AutoShape 7" descr="Free Axe Picture, Download Free Clip Art, Free Clip Art on Clipart Library"/>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en-GB">
              <a:latin typeface="Calibri" pitchFamily="34" charset="0"/>
            </a:endParaRPr>
          </a:p>
        </p:txBody>
      </p:sp>
      <p:sp>
        <p:nvSpPr>
          <p:cNvPr id="15367" name="AutoShape 8" descr="Axe Clipart Transparent - Axe Png - Free Transparent PNG Clipart Images  Download"/>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en-GB">
              <a:latin typeface="Calibri" pitchFamily="34" charset="0"/>
            </a:endParaRPr>
          </a:p>
        </p:txBody>
      </p:sp>
      <p:sp>
        <p:nvSpPr>
          <p:cNvPr id="15368" name="AutoShape 9" descr="golden-number-six-on-white-picture-id520661493?k=6&amp;m=520661493&amp;s=612x612&amp;w=0&amp;h=ZA3bdD1TkVZnbNuFjl_WGik2pNprLqUF1RBE7yjdhJA="/>
          <p:cNvSpPr>
            <a:spLocks noChangeAspect="1" noChangeArrowheads="1"/>
          </p:cNvSpPr>
          <p:nvPr/>
        </p:nvSpPr>
        <p:spPr bwMode="auto">
          <a:xfrm>
            <a:off x="1687513" y="46038"/>
            <a:ext cx="304800" cy="304800"/>
          </a:xfrm>
          <a:prstGeom prst="rect">
            <a:avLst/>
          </a:prstGeom>
          <a:noFill/>
          <a:ln w="9525">
            <a:noFill/>
            <a:miter lim="800000"/>
            <a:headEnd/>
            <a:tailEnd/>
          </a:ln>
        </p:spPr>
        <p:txBody>
          <a:bodyPr/>
          <a:lstStyle/>
          <a:p>
            <a:endParaRPr lang="en-GB">
              <a:latin typeface="Calibri" pitchFamily="34" charset="0"/>
            </a:endParaRPr>
          </a:p>
        </p:txBody>
      </p:sp>
      <p:pic>
        <p:nvPicPr>
          <p:cNvPr id="2" name="1">
            <a:hlinkClick r:id="" action="ppaction://media"/>
            <a:extLst>
              <a:ext uri="{FF2B5EF4-FFF2-40B4-BE49-F238E27FC236}">
                <a16:creationId xmlns:a16="http://schemas.microsoft.com/office/drawing/2014/main" id="{5490E2B5-54B5-47B0-BD9F-6286F3D67B9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757048" y="784224"/>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54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79650" y="728663"/>
            <a:ext cx="3816350" cy="5364162"/>
          </a:xfrm>
          <a:prstGeom prst="round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3795" name="Title 20"/>
          <p:cNvSpPr>
            <a:spLocks noGrp="1"/>
          </p:cNvSpPr>
          <p:nvPr>
            <p:ph type="title"/>
          </p:nvPr>
        </p:nvSpPr>
        <p:spPr>
          <a:xfrm>
            <a:off x="3143250" y="2311400"/>
            <a:ext cx="2020888" cy="2901950"/>
          </a:xfrm>
        </p:spPr>
        <p:txBody>
          <a:bodyPr rtlCol="0">
            <a:normAutofit fontScale="90000"/>
          </a:bodyPr>
          <a:lstStyle/>
          <a:p>
            <a:pPr fontAlgn="auto">
              <a:spcAft>
                <a:spcPts val="0"/>
              </a:spcAft>
              <a:defRPr/>
            </a:pPr>
            <a:r>
              <a:rPr lang="en-GB" altLang="en-US" sz="34400"/>
              <a:t>b</a:t>
            </a:r>
          </a:p>
        </p:txBody>
      </p:sp>
      <p:sp>
        <p:nvSpPr>
          <p:cNvPr id="6" name="Rounded Rectangle 5"/>
          <p:cNvSpPr/>
          <p:nvPr/>
        </p:nvSpPr>
        <p:spPr>
          <a:xfrm>
            <a:off x="6249988" y="728663"/>
            <a:ext cx="3662362" cy="5364162"/>
          </a:xfrm>
          <a:prstGeom prst="round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33796" name="Picture 3"/>
          <p:cNvPicPr>
            <a:picLocks noChangeAspect="1"/>
          </p:cNvPicPr>
          <p:nvPr/>
        </p:nvPicPr>
        <p:blipFill>
          <a:blip r:embed="rId2"/>
          <a:srcRect/>
          <a:stretch>
            <a:fillRect/>
          </a:stretch>
        </p:blipFill>
        <p:spPr bwMode="auto">
          <a:xfrm>
            <a:off x="6530975" y="1311275"/>
            <a:ext cx="3381375" cy="47815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79650" y="728663"/>
            <a:ext cx="3816350" cy="5364162"/>
          </a:xfrm>
          <a:prstGeom prst="roundRect">
            <a:avLst/>
          </a:prstGeom>
          <a:solidFill>
            <a:srgbClr val="FAD73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4819" name="Title 20"/>
          <p:cNvSpPr>
            <a:spLocks noGrp="1"/>
          </p:cNvSpPr>
          <p:nvPr>
            <p:ph type="title"/>
          </p:nvPr>
        </p:nvSpPr>
        <p:spPr>
          <a:xfrm>
            <a:off x="3089275" y="1757363"/>
            <a:ext cx="2019300" cy="2903537"/>
          </a:xfrm>
        </p:spPr>
        <p:txBody>
          <a:bodyPr rtlCol="0">
            <a:normAutofit fontScale="90000"/>
          </a:bodyPr>
          <a:lstStyle/>
          <a:p>
            <a:pPr fontAlgn="auto">
              <a:spcAft>
                <a:spcPts val="0"/>
              </a:spcAft>
              <a:defRPr/>
            </a:pPr>
            <a:r>
              <a:rPr lang="en-GB" altLang="en-US" sz="34400"/>
              <a:t>f</a:t>
            </a:r>
          </a:p>
        </p:txBody>
      </p:sp>
      <p:sp>
        <p:nvSpPr>
          <p:cNvPr id="6" name="Rounded Rectangle 5"/>
          <p:cNvSpPr/>
          <p:nvPr/>
        </p:nvSpPr>
        <p:spPr>
          <a:xfrm>
            <a:off x="6249988" y="728663"/>
            <a:ext cx="3662362" cy="5364162"/>
          </a:xfrm>
          <a:prstGeom prst="roundRect">
            <a:avLst/>
          </a:prstGeom>
          <a:noFill/>
          <a:ln w="76200">
            <a:solidFill>
              <a:srgbClr val="FAD7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34820" name="Picture 1"/>
          <p:cNvPicPr>
            <a:picLocks noChangeAspect="1"/>
          </p:cNvPicPr>
          <p:nvPr/>
        </p:nvPicPr>
        <p:blipFill>
          <a:blip r:embed="rId2"/>
          <a:srcRect/>
          <a:stretch>
            <a:fillRect/>
          </a:stretch>
        </p:blipFill>
        <p:spPr bwMode="auto">
          <a:xfrm>
            <a:off x="6153150" y="2165350"/>
            <a:ext cx="3575050" cy="25273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79650" y="728663"/>
            <a:ext cx="3816350" cy="5364162"/>
          </a:xfrm>
          <a:prstGeom prst="round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Rounded Rectangle 5"/>
          <p:cNvSpPr/>
          <p:nvPr/>
        </p:nvSpPr>
        <p:spPr>
          <a:xfrm>
            <a:off x="6249988" y="728663"/>
            <a:ext cx="3662362" cy="5364162"/>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5843" name="Title 20"/>
          <p:cNvSpPr>
            <a:spLocks/>
          </p:cNvSpPr>
          <p:nvPr/>
        </p:nvSpPr>
        <p:spPr bwMode="auto">
          <a:xfrm>
            <a:off x="2027238" y="1978025"/>
            <a:ext cx="4154487" cy="2901950"/>
          </a:xfrm>
          <a:prstGeom prst="roundRect">
            <a:avLst>
              <a:gd name="adj" fmla="val 9639"/>
            </a:avLst>
          </a:prstGeom>
          <a:noFill/>
          <a:ln w="9525">
            <a:noFill/>
            <a:round/>
            <a:headEnd/>
            <a:tailEnd/>
          </a:ln>
        </p:spPr>
        <p:txBody>
          <a:bodyPr lIns="252000" tIns="252000" rIns="252000" bIns="252000" anchor="ctr" anchorCtr="1"/>
          <a:lstStyle/>
          <a:p>
            <a:pPr>
              <a:lnSpc>
                <a:spcPct val="90000"/>
              </a:lnSpc>
            </a:pPr>
            <a:r>
              <a:rPr lang="en-GB" altLang="en-US" sz="19900">
                <a:solidFill>
                  <a:srgbClr val="1C1C1C"/>
                </a:solidFill>
                <a:latin typeface="Sassoon Infant Md"/>
                <a:ea typeface="Sassoon Infant Rg"/>
                <a:cs typeface="Sassoon Infant Rg"/>
              </a:rPr>
              <a:t>ff</a:t>
            </a:r>
          </a:p>
        </p:txBody>
      </p:sp>
      <p:pic>
        <p:nvPicPr>
          <p:cNvPr id="4" name="Picture 3"/>
          <p:cNvPicPr>
            <a:picLocks noChangeAspect="1"/>
          </p:cNvPicPr>
          <p:nvPr/>
        </p:nvPicPr>
        <p:blipFill rotWithShape="1">
          <a:blip r:embed="rId2" cstate="print"/>
          <a:srcRect l="18095" r="18095"/>
          <a:stretch/>
        </p:blipFill>
        <p:spPr>
          <a:xfrm>
            <a:off x="6287542" y="2088938"/>
            <a:ext cx="3591735" cy="3980239"/>
          </a:xfrm>
          <a:prstGeom prst="round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79650" y="728663"/>
            <a:ext cx="3816350" cy="5364162"/>
          </a:xfrm>
          <a:prstGeom prst="roundRect">
            <a:avLst/>
          </a:prstGeom>
          <a:solidFill>
            <a:srgbClr val="F9353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6867" name="Title 20"/>
          <p:cNvSpPr>
            <a:spLocks noGrp="1"/>
          </p:cNvSpPr>
          <p:nvPr>
            <p:ph type="title"/>
          </p:nvPr>
        </p:nvSpPr>
        <p:spPr>
          <a:xfrm>
            <a:off x="3006725" y="2295525"/>
            <a:ext cx="2020888" cy="2901950"/>
          </a:xfrm>
        </p:spPr>
        <p:txBody>
          <a:bodyPr rtlCol="0">
            <a:normAutofit fontScale="90000"/>
          </a:bodyPr>
          <a:lstStyle/>
          <a:p>
            <a:pPr fontAlgn="auto">
              <a:spcAft>
                <a:spcPts val="0"/>
              </a:spcAft>
              <a:defRPr/>
            </a:pPr>
            <a:r>
              <a:rPr lang="en-GB" altLang="en-US" sz="34400"/>
              <a:t>l</a:t>
            </a:r>
          </a:p>
        </p:txBody>
      </p:sp>
      <p:sp>
        <p:nvSpPr>
          <p:cNvPr id="6" name="Rounded Rectangle 5"/>
          <p:cNvSpPr/>
          <p:nvPr/>
        </p:nvSpPr>
        <p:spPr>
          <a:xfrm>
            <a:off x="6249988" y="728663"/>
            <a:ext cx="3662362" cy="5364162"/>
          </a:xfrm>
          <a:prstGeom prst="roundRect">
            <a:avLst/>
          </a:prstGeom>
          <a:noFill/>
          <a:ln w="76200">
            <a:solidFill>
              <a:srgbClr val="F935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36868" name="Picture 1"/>
          <p:cNvPicPr>
            <a:picLocks noChangeAspect="1"/>
          </p:cNvPicPr>
          <p:nvPr/>
        </p:nvPicPr>
        <p:blipFill>
          <a:blip r:embed="rId2"/>
          <a:srcRect/>
          <a:stretch>
            <a:fillRect/>
          </a:stretch>
        </p:blipFill>
        <p:spPr bwMode="auto">
          <a:xfrm>
            <a:off x="6586538" y="1676400"/>
            <a:ext cx="2989262" cy="32639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79650" y="728663"/>
            <a:ext cx="3816350" cy="5364162"/>
          </a:xfrm>
          <a:prstGeom prst="roundRect">
            <a:avLst/>
          </a:prstGeom>
          <a:solidFill>
            <a:srgbClr val="E96DA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Rounded Rectangle 5"/>
          <p:cNvSpPr/>
          <p:nvPr/>
        </p:nvSpPr>
        <p:spPr>
          <a:xfrm>
            <a:off x="6249988" y="728663"/>
            <a:ext cx="3662362" cy="5364162"/>
          </a:xfrm>
          <a:prstGeom prst="roundRect">
            <a:avLst/>
          </a:prstGeom>
          <a:noFill/>
          <a:ln w="76200">
            <a:solidFill>
              <a:srgbClr val="E96D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7891" name="Title 20"/>
          <p:cNvSpPr>
            <a:spLocks/>
          </p:cNvSpPr>
          <p:nvPr/>
        </p:nvSpPr>
        <p:spPr bwMode="auto">
          <a:xfrm>
            <a:off x="2027238" y="2225675"/>
            <a:ext cx="4154487" cy="2901950"/>
          </a:xfrm>
          <a:prstGeom prst="roundRect">
            <a:avLst>
              <a:gd name="adj" fmla="val 9639"/>
            </a:avLst>
          </a:prstGeom>
          <a:noFill/>
          <a:ln w="9525">
            <a:noFill/>
            <a:round/>
            <a:headEnd/>
            <a:tailEnd/>
          </a:ln>
        </p:spPr>
        <p:txBody>
          <a:bodyPr lIns="252000" tIns="252000" rIns="252000" bIns="252000" anchor="ctr" anchorCtr="1"/>
          <a:lstStyle/>
          <a:p>
            <a:pPr>
              <a:lnSpc>
                <a:spcPct val="90000"/>
              </a:lnSpc>
            </a:pPr>
            <a:r>
              <a:rPr lang="en-GB" altLang="en-US" sz="19900">
                <a:solidFill>
                  <a:srgbClr val="1C1C1C"/>
                </a:solidFill>
                <a:latin typeface="Sassoon Infant Md"/>
                <a:ea typeface="Sassoon Infant Rg"/>
                <a:cs typeface="Sassoon Infant Rg"/>
              </a:rPr>
              <a:t>ll</a:t>
            </a:r>
          </a:p>
        </p:txBody>
      </p:sp>
      <p:pic>
        <p:nvPicPr>
          <p:cNvPr id="37892" name="Picture 4"/>
          <p:cNvPicPr>
            <a:picLocks noChangeAspect="1"/>
          </p:cNvPicPr>
          <p:nvPr/>
        </p:nvPicPr>
        <p:blipFill>
          <a:blip r:embed="rId2"/>
          <a:srcRect/>
          <a:stretch>
            <a:fillRect/>
          </a:stretch>
        </p:blipFill>
        <p:spPr bwMode="auto">
          <a:xfrm>
            <a:off x="6799263" y="1882775"/>
            <a:ext cx="2563812" cy="32448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79650" y="728663"/>
            <a:ext cx="3816350" cy="5364162"/>
          </a:xfrm>
          <a:prstGeom prst="roundRect">
            <a:avLst/>
          </a:prstGeom>
          <a:solidFill>
            <a:schemeClr val="accent5">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Rounded Rectangle 5"/>
          <p:cNvSpPr/>
          <p:nvPr/>
        </p:nvSpPr>
        <p:spPr>
          <a:xfrm>
            <a:off x="6249988" y="728663"/>
            <a:ext cx="3662362" cy="5364162"/>
          </a:xfrm>
          <a:prstGeom prst="round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8915" name="Title 20"/>
          <p:cNvSpPr>
            <a:spLocks/>
          </p:cNvSpPr>
          <p:nvPr/>
        </p:nvSpPr>
        <p:spPr bwMode="auto">
          <a:xfrm>
            <a:off x="2027238" y="1914525"/>
            <a:ext cx="4154487" cy="2901950"/>
          </a:xfrm>
          <a:prstGeom prst="roundRect">
            <a:avLst>
              <a:gd name="adj" fmla="val 9639"/>
            </a:avLst>
          </a:prstGeom>
          <a:noFill/>
          <a:ln w="9525">
            <a:noFill/>
            <a:round/>
            <a:headEnd/>
            <a:tailEnd/>
          </a:ln>
        </p:spPr>
        <p:txBody>
          <a:bodyPr lIns="252000" tIns="252000" rIns="252000" bIns="252000" anchor="ctr" anchorCtr="1"/>
          <a:lstStyle/>
          <a:p>
            <a:pPr>
              <a:lnSpc>
                <a:spcPct val="90000"/>
              </a:lnSpc>
            </a:pPr>
            <a:r>
              <a:rPr lang="en-GB" altLang="en-US" sz="19900">
                <a:solidFill>
                  <a:srgbClr val="1C1C1C"/>
                </a:solidFill>
                <a:latin typeface="Sassoon Infant Md"/>
                <a:ea typeface="Sassoon Infant Rg"/>
                <a:cs typeface="Sassoon Infant Rg"/>
              </a:rPr>
              <a:t>ss</a:t>
            </a:r>
          </a:p>
        </p:txBody>
      </p:sp>
      <p:pic>
        <p:nvPicPr>
          <p:cNvPr id="38916" name="Picture 4"/>
          <p:cNvPicPr>
            <a:picLocks noChangeAspect="1"/>
          </p:cNvPicPr>
          <p:nvPr/>
        </p:nvPicPr>
        <p:blipFill>
          <a:blip r:embed="rId2"/>
          <a:srcRect/>
          <a:stretch>
            <a:fillRect/>
          </a:stretch>
        </p:blipFill>
        <p:spPr bwMode="auto">
          <a:xfrm>
            <a:off x="6348413" y="1697038"/>
            <a:ext cx="3478212" cy="317976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79650" y="728663"/>
            <a:ext cx="3816350" cy="5364162"/>
          </a:xfrm>
          <a:prstGeom prst="roundRect">
            <a:avLst/>
          </a:prstGeom>
          <a:solidFill>
            <a:srgbClr val="F9353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3011" name="Title 20"/>
          <p:cNvSpPr>
            <a:spLocks noGrp="1"/>
          </p:cNvSpPr>
          <p:nvPr>
            <p:ph type="title"/>
          </p:nvPr>
        </p:nvSpPr>
        <p:spPr>
          <a:xfrm>
            <a:off x="3143250" y="1857375"/>
            <a:ext cx="2020888" cy="2901950"/>
          </a:xfrm>
        </p:spPr>
        <p:txBody>
          <a:bodyPr rtlCol="0">
            <a:normAutofit fontScale="90000"/>
          </a:bodyPr>
          <a:lstStyle/>
          <a:p>
            <a:pPr fontAlgn="auto">
              <a:spcAft>
                <a:spcPts val="0"/>
              </a:spcAft>
              <a:defRPr/>
            </a:pPr>
            <a:r>
              <a:rPr lang="en-GB" altLang="en-US" sz="34400"/>
              <a:t>x</a:t>
            </a:r>
          </a:p>
        </p:txBody>
      </p:sp>
      <p:sp>
        <p:nvSpPr>
          <p:cNvPr id="6" name="Rounded Rectangle 5"/>
          <p:cNvSpPr/>
          <p:nvPr/>
        </p:nvSpPr>
        <p:spPr>
          <a:xfrm>
            <a:off x="6249988" y="728663"/>
            <a:ext cx="3662362" cy="5364162"/>
          </a:xfrm>
          <a:prstGeom prst="roundRect">
            <a:avLst/>
          </a:prstGeom>
          <a:noFill/>
          <a:ln w="76200">
            <a:solidFill>
              <a:srgbClr val="F935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39940" name="Picture 3"/>
          <p:cNvPicPr>
            <a:picLocks noChangeAspect="1"/>
          </p:cNvPicPr>
          <p:nvPr/>
        </p:nvPicPr>
        <p:blipFill>
          <a:blip r:embed="rId2"/>
          <a:srcRect/>
          <a:stretch>
            <a:fillRect/>
          </a:stretch>
        </p:blipFill>
        <p:spPr bwMode="auto">
          <a:xfrm>
            <a:off x="6027738" y="1771650"/>
            <a:ext cx="3817937" cy="270033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79650" y="728663"/>
            <a:ext cx="3816350" cy="5364162"/>
          </a:xfrm>
          <a:prstGeom prst="round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9939" name="Title 20"/>
          <p:cNvSpPr>
            <a:spLocks noGrp="1"/>
          </p:cNvSpPr>
          <p:nvPr>
            <p:ph type="title"/>
          </p:nvPr>
        </p:nvSpPr>
        <p:spPr>
          <a:xfrm>
            <a:off x="3178175" y="1589088"/>
            <a:ext cx="2019300" cy="2901950"/>
          </a:xfrm>
        </p:spPr>
        <p:txBody>
          <a:bodyPr rtlCol="0">
            <a:normAutofit fontScale="90000"/>
          </a:bodyPr>
          <a:lstStyle/>
          <a:p>
            <a:pPr fontAlgn="auto">
              <a:spcAft>
                <a:spcPts val="0"/>
              </a:spcAft>
              <a:defRPr/>
            </a:pPr>
            <a:r>
              <a:rPr lang="en-GB" altLang="en-US" sz="34400"/>
              <a:t>j</a:t>
            </a:r>
          </a:p>
        </p:txBody>
      </p:sp>
      <p:sp>
        <p:nvSpPr>
          <p:cNvPr id="6" name="Rounded Rectangle 5"/>
          <p:cNvSpPr/>
          <p:nvPr/>
        </p:nvSpPr>
        <p:spPr>
          <a:xfrm>
            <a:off x="6249988" y="728663"/>
            <a:ext cx="3662362" cy="5364162"/>
          </a:xfrm>
          <a:prstGeom prst="round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40964" name="Picture 1"/>
          <p:cNvPicPr>
            <a:picLocks noChangeAspect="1"/>
          </p:cNvPicPr>
          <p:nvPr/>
        </p:nvPicPr>
        <p:blipFill>
          <a:blip r:embed="rId2"/>
          <a:srcRect/>
          <a:stretch>
            <a:fillRect/>
          </a:stretch>
        </p:blipFill>
        <p:spPr bwMode="auto">
          <a:xfrm>
            <a:off x="6446838" y="1868488"/>
            <a:ext cx="3268662" cy="28638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100440F7-3F5D-4E1E-BF3F-AD1F372405FD}"/>
              </a:ext>
            </a:extLst>
          </p:cNvPr>
          <p:cNvSpPr/>
          <p:nvPr/>
        </p:nvSpPr>
        <p:spPr>
          <a:xfrm>
            <a:off x="2279650" y="728663"/>
            <a:ext cx="3816350" cy="5364162"/>
          </a:xfrm>
          <a:prstGeom prst="roundRect">
            <a:avLst/>
          </a:prstGeom>
          <a:solidFill>
            <a:srgbClr val="FAD73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0963" name="Title 20">
            <a:extLst>
              <a:ext uri="{FF2B5EF4-FFF2-40B4-BE49-F238E27FC236}">
                <a16:creationId xmlns:a16="http://schemas.microsoft.com/office/drawing/2014/main" id="{58798449-84BA-484B-93D5-88E6E6C595E0}"/>
              </a:ext>
            </a:extLst>
          </p:cNvPr>
          <p:cNvSpPr>
            <a:spLocks noGrp="1"/>
          </p:cNvSpPr>
          <p:nvPr>
            <p:ph type="title"/>
          </p:nvPr>
        </p:nvSpPr>
        <p:spPr>
          <a:xfrm>
            <a:off x="3089275" y="1893888"/>
            <a:ext cx="2019300" cy="2901950"/>
          </a:xfrm>
        </p:spPr>
        <p:txBody>
          <a:bodyPr/>
          <a:lstStyle/>
          <a:p>
            <a:pPr eaLnBrk="1" hangingPunct="1"/>
            <a:r>
              <a:rPr lang="en-GB" altLang="en-US" sz="34400"/>
              <a:t>v</a:t>
            </a:r>
          </a:p>
        </p:txBody>
      </p:sp>
      <p:sp>
        <p:nvSpPr>
          <p:cNvPr id="6" name="Rounded Rectangle 5">
            <a:extLst>
              <a:ext uri="{FF2B5EF4-FFF2-40B4-BE49-F238E27FC236}">
                <a16:creationId xmlns:a16="http://schemas.microsoft.com/office/drawing/2014/main" id="{7DD31E46-BBDF-4AB5-B406-4827B5118C7C}"/>
              </a:ext>
            </a:extLst>
          </p:cNvPr>
          <p:cNvSpPr/>
          <p:nvPr/>
        </p:nvSpPr>
        <p:spPr>
          <a:xfrm>
            <a:off x="6249988" y="728663"/>
            <a:ext cx="3662362" cy="5364162"/>
          </a:xfrm>
          <a:prstGeom prst="roundRect">
            <a:avLst/>
          </a:prstGeom>
          <a:noFill/>
          <a:ln w="76200">
            <a:solidFill>
              <a:srgbClr val="FAD7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40965" name="Picture 1">
            <a:extLst>
              <a:ext uri="{FF2B5EF4-FFF2-40B4-BE49-F238E27FC236}">
                <a16:creationId xmlns:a16="http://schemas.microsoft.com/office/drawing/2014/main" id="{E730F388-390A-4926-B323-56EB215CB4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35738" y="2219326"/>
            <a:ext cx="3090862"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5A50F09E-A828-4767-8FB4-FC58E2F9EBD3}"/>
              </a:ext>
            </a:extLst>
          </p:cNvPr>
          <p:cNvSpPr/>
          <p:nvPr/>
        </p:nvSpPr>
        <p:spPr>
          <a:xfrm>
            <a:off x="2279650" y="728663"/>
            <a:ext cx="3816350" cy="5364162"/>
          </a:xfrm>
          <a:prstGeom prst="round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ounded Rectangle 5">
            <a:extLst>
              <a:ext uri="{FF2B5EF4-FFF2-40B4-BE49-F238E27FC236}">
                <a16:creationId xmlns:a16="http://schemas.microsoft.com/office/drawing/2014/main" id="{160F0B33-DDDC-42C4-89C9-524BF27B9CA2}"/>
              </a:ext>
            </a:extLst>
          </p:cNvPr>
          <p:cNvSpPr/>
          <p:nvPr/>
        </p:nvSpPr>
        <p:spPr>
          <a:xfrm>
            <a:off x="6249988" y="728663"/>
            <a:ext cx="3662362" cy="5364162"/>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1988" name="Title 20">
            <a:extLst>
              <a:ext uri="{FF2B5EF4-FFF2-40B4-BE49-F238E27FC236}">
                <a16:creationId xmlns:a16="http://schemas.microsoft.com/office/drawing/2014/main" id="{3FE4AB29-777B-4B59-91EB-B2E530C0DEB0}"/>
              </a:ext>
            </a:extLst>
          </p:cNvPr>
          <p:cNvSpPr>
            <a:spLocks noGrp="1"/>
          </p:cNvSpPr>
          <p:nvPr>
            <p:ph type="title"/>
          </p:nvPr>
        </p:nvSpPr>
        <p:spPr>
          <a:xfrm>
            <a:off x="3143250" y="1893888"/>
            <a:ext cx="2020888" cy="2901950"/>
          </a:xfrm>
        </p:spPr>
        <p:txBody>
          <a:bodyPr/>
          <a:lstStyle/>
          <a:p>
            <a:pPr eaLnBrk="1" hangingPunct="1"/>
            <a:r>
              <a:rPr lang="en-GB" altLang="en-US" sz="34400"/>
              <a:t>w</a:t>
            </a:r>
          </a:p>
        </p:txBody>
      </p:sp>
      <p:pic>
        <p:nvPicPr>
          <p:cNvPr id="41989" name="Picture 3">
            <a:extLst>
              <a:ext uri="{FF2B5EF4-FFF2-40B4-BE49-F238E27FC236}">
                <a16:creationId xmlns:a16="http://schemas.microsoft.com/office/drawing/2014/main" id="{22C8B013-0B8C-44C8-B862-C73651EEAD5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9600" y="1836738"/>
            <a:ext cx="1951038"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79650" y="728663"/>
            <a:ext cx="3816350" cy="5364162"/>
          </a:xfrm>
          <a:prstGeom prst="roundRect">
            <a:avLst/>
          </a:prstGeom>
          <a:solidFill>
            <a:srgbClr val="FAD73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387" name="Title 20"/>
          <p:cNvSpPr>
            <a:spLocks noGrp="1"/>
          </p:cNvSpPr>
          <p:nvPr>
            <p:ph type="title"/>
          </p:nvPr>
        </p:nvSpPr>
        <p:spPr>
          <a:xfrm>
            <a:off x="3143250" y="1838325"/>
            <a:ext cx="2020888" cy="2901950"/>
          </a:xfrm>
        </p:spPr>
        <p:txBody>
          <a:bodyPr rtlCol="0">
            <a:normAutofit fontScale="90000"/>
          </a:bodyPr>
          <a:lstStyle/>
          <a:p>
            <a:pPr fontAlgn="auto">
              <a:spcAft>
                <a:spcPts val="0"/>
              </a:spcAft>
              <a:defRPr/>
            </a:pPr>
            <a:r>
              <a:rPr lang="en-GB" altLang="en-US" sz="34400"/>
              <a:t>s</a:t>
            </a:r>
          </a:p>
        </p:txBody>
      </p:sp>
      <p:pic>
        <p:nvPicPr>
          <p:cNvPr id="2" name="Picture 1"/>
          <p:cNvPicPr>
            <a:picLocks noChangeAspect="1"/>
          </p:cNvPicPr>
          <p:nvPr/>
        </p:nvPicPr>
        <p:blipFill>
          <a:blip r:embed="rId2"/>
          <a:srcRect/>
          <a:stretch>
            <a:fillRect/>
          </a:stretch>
        </p:blipFill>
        <p:spPr bwMode="auto">
          <a:xfrm>
            <a:off x="6516688" y="1027113"/>
            <a:ext cx="3395662" cy="4803775"/>
          </a:xfrm>
          <a:prstGeom prst="rect">
            <a:avLst/>
          </a:prstGeom>
          <a:noFill/>
          <a:ln w="9525">
            <a:noFill/>
            <a:miter lim="800000"/>
            <a:headEnd/>
            <a:tailEnd/>
          </a:ln>
        </p:spPr>
      </p:pic>
      <p:sp>
        <p:nvSpPr>
          <p:cNvPr id="6" name="Rounded Rectangle 5"/>
          <p:cNvSpPr/>
          <p:nvPr/>
        </p:nvSpPr>
        <p:spPr>
          <a:xfrm>
            <a:off x="6249988" y="728663"/>
            <a:ext cx="3662362" cy="5364162"/>
          </a:xfrm>
          <a:prstGeom prst="roundRect">
            <a:avLst/>
          </a:prstGeom>
          <a:noFill/>
          <a:ln w="76200">
            <a:solidFill>
              <a:srgbClr val="FAD7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39F44FA4-B036-4B9E-9994-8227FE174E6F}"/>
              </a:ext>
            </a:extLst>
          </p:cNvPr>
          <p:cNvSpPr/>
          <p:nvPr/>
        </p:nvSpPr>
        <p:spPr>
          <a:xfrm>
            <a:off x="2279650" y="728663"/>
            <a:ext cx="3816350" cy="5364162"/>
          </a:xfrm>
          <a:prstGeom prst="roundRect">
            <a:avLst/>
          </a:prstGeom>
          <a:solidFill>
            <a:srgbClr val="E96DA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ounded Rectangle 5">
            <a:extLst>
              <a:ext uri="{FF2B5EF4-FFF2-40B4-BE49-F238E27FC236}">
                <a16:creationId xmlns:a16="http://schemas.microsoft.com/office/drawing/2014/main" id="{21D68B01-BD88-42BB-AFD4-0D3AA70FC4BF}"/>
              </a:ext>
            </a:extLst>
          </p:cNvPr>
          <p:cNvSpPr/>
          <p:nvPr/>
        </p:nvSpPr>
        <p:spPr>
          <a:xfrm>
            <a:off x="6249988" y="728663"/>
            <a:ext cx="3662362" cy="5364162"/>
          </a:xfrm>
          <a:prstGeom prst="roundRect">
            <a:avLst/>
          </a:prstGeom>
          <a:noFill/>
          <a:ln w="76200">
            <a:solidFill>
              <a:srgbClr val="E96D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4036" name="Title 20">
            <a:extLst>
              <a:ext uri="{FF2B5EF4-FFF2-40B4-BE49-F238E27FC236}">
                <a16:creationId xmlns:a16="http://schemas.microsoft.com/office/drawing/2014/main" id="{435DB15E-DEF2-46D1-81BA-37CD7A912BEC}"/>
              </a:ext>
            </a:extLst>
          </p:cNvPr>
          <p:cNvSpPr>
            <a:spLocks noGrp="1"/>
          </p:cNvSpPr>
          <p:nvPr>
            <p:ph type="title"/>
          </p:nvPr>
        </p:nvSpPr>
        <p:spPr>
          <a:xfrm>
            <a:off x="3143250" y="1263650"/>
            <a:ext cx="2020888" cy="2903538"/>
          </a:xfrm>
        </p:spPr>
        <p:txBody>
          <a:bodyPr/>
          <a:lstStyle/>
          <a:p>
            <a:pPr eaLnBrk="1" hangingPunct="1"/>
            <a:r>
              <a:rPr lang="en-GB" altLang="en-US" sz="34400"/>
              <a:t>y</a:t>
            </a:r>
          </a:p>
        </p:txBody>
      </p:sp>
      <p:pic>
        <p:nvPicPr>
          <p:cNvPr id="44037" name="Picture 1">
            <a:extLst>
              <a:ext uri="{FF2B5EF4-FFF2-40B4-BE49-F238E27FC236}">
                <a16:creationId xmlns:a16="http://schemas.microsoft.com/office/drawing/2014/main" id="{6ABCF1F1-00FC-4B95-8F3A-687972CAF6B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3875" y="1771650"/>
            <a:ext cx="2414588"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A6D81353-DBA1-4B71-892C-F08EB1D37801}"/>
              </a:ext>
            </a:extLst>
          </p:cNvPr>
          <p:cNvSpPr/>
          <p:nvPr/>
        </p:nvSpPr>
        <p:spPr>
          <a:xfrm>
            <a:off x="2279650" y="728663"/>
            <a:ext cx="3816350" cy="5364162"/>
          </a:xfrm>
          <a:prstGeom prst="roundRect">
            <a:avLst/>
          </a:prstGeom>
          <a:solidFill>
            <a:schemeClr val="accent5">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5059" name="Title 20">
            <a:extLst>
              <a:ext uri="{FF2B5EF4-FFF2-40B4-BE49-F238E27FC236}">
                <a16:creationId xmlns:a16="http://schemas.microsoft.com/office/drawing/2014/main" id="{16147CE2-597C-4C3E-8647-7F27C2763CB0}"/>
              </a:ext>
            </a:extLst>
          </p:cNvPr>
          <p:cNvSpPr>
            <a:spLocks noGrp="1"/>
          </p:cNvSpPr>
          <p:nvPr>
            <p:ph type="title"/>
          </p:nvPr>
        </p:nvSpPr>
        <p:spPr>
          <a:xfrm>
            <a:off x="3067050" y="1914525"/>
            <a:ext cx="2019300" cy="2901950"/>
          </a:xfrm>
        </p:spPr>
        <p:txBody>
          <a:bodyPr/>
          <a:lstStyle/>
          <a:p>
            <a:pPr eaLnBrk="1" hangingPunct="1"/>
            <a:r>
              <a:rPr lang="en-GB" altLang="en-US" sz="34400"/>
              <a:t>z</a:t>
            </a:r>
          </a:p>
        </p:txBody>
      </p:sp>
      <p:sp>
        <p:nvSpPr>
          <p:cNvPr id="6" name="Rounded Rectangle 5">
            <a:extLst>
              <a:ext uri="{FF2B5EF4-FFF2-40B4-BE49-F238E27FC236}">
                <a16:creationId xmlns:a16="http://schemas.microsoft.com/office/drawing/2014/main" id="{002209E2-83C1-4E86-8104-D1FD9D4299E7}"/>
              </a:ext>
            </a:extLst>
          </p:cNvPr>
          <p:cNvSpPr/>
          <p:nvPr/>
        </p:nvSpPr>
        <p:spPr>
          <a:xfrm>
            <a:off x="6249988" y="728663"/>
            <a:ext cx="3662362" cy="5364162"/>
          </a:xfrm>
          <a:prstGeom prst="round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45061" name="Picture 3">
            <a:extLst>
              <a:ext uri="{FF2B5EF4-FFF2-40B4-BE49-F238E27FC236}">
                <a16:creationId xmlns:a16="http://schemas.microsoft.com/office/drawing/2014/main" id="{0E9AD885-C5DA-4D39-97F9-A2A698A226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61064" y="1798638"/>
            <a:ext cx="4167187"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BF36869E-F8F3-405B-9955-57F49A61F302}"/>
              </a:ext>
            </a:extLst>
          </p:cNvPr>
          <p:cNvSpPr/>
          <p:nvPr/>
        </p:nvSpPr>
        <p:spPr>
          <a:xfrm>
            <a:off x="2279650" y="728663"/>
            <a:ext cx="3816350" cy="5364162"/>
          </a:xfrm>
          <a:prstGeom prst="round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ounded Rectangle 5">
            <a:extLst>
              <a:ext uri="{FF2B5EF4-FFF2-40B4-BE49-F238E27FC236}">
                <a16:creationId xmlns:a16="http://schemas.microsoft.com/office/drawing/2014/main" id="{18C5CB9A-8718-4E5C-8355-136030B2FB2C}"/>
              </a:ext>
            </a:extLst>
          </p:cNvPr>
          <p:cNvSpPr/>
          <p:nvPr/>
        </p:nvSpPr>
        <p:spPr>
          <a:xfrm>
            <a:off x="6249988" y="728663"/>
            <a:ext cx="3662362" cy="5364162"/>
          </a:xfrm>
          <a:prstGeom prst="round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6084" name="Title 20">
            <a:extLst>
              <a:ext uri="{FF2B5EF4-FFF2-40B4-BE49-F238E27FC236}">
                <a16:creationId xmlns:a16="http://schemas.microsoft.com/office/drawing/2014/main" id="{B514F2DA-51ED-4E1E-AC94-53F0732EAB95}"/>
              </a:ext>
            </a:extLst>
          </p:cNvPr>
          <p:cNvSpPr>
            <a:spLocks/>
          </p:cNvSpPr>
          <p:nvPr/>
        </p:nvSpPr>
        <p:spPr bwMode="auto">
          <a:xfrm>
            <a:off x="2027239" y="1914525"/>
            <a:ext cx="4154487" cy="2901950"/>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cs typeface="Sassoon Infant Rg" pitchFamily="50" charset="0"/>
              </a:defRPr>
            </a:lvl9pPr>
          </a:lstStyle>
          <a:p>
            <a:pPr eaLnBrk="1" hangingPunct="1">
              <a:spcBef>
                <a:spcPct val="0"/>
              </a:spcBef>
              <a:buFontTx/>
              <a:buNone/>
            </a:pPr>
            <a:r>
              <a:rPr lang="en-GB" altLang="en-US" sz="19900">
                <a:latin typeface="Sassoon Infant Md" pitchFamily="50" charset="0"/>
              </a:rPr>
              <a:t>zz</a:t>
            </a:r>
          </a:p>
        </p:txBody>
      </p:sp>
      <p:pic>
        <p:nvPicPr>
          <p:cNvPr id="46085" name="Picture 1">
            <a:extLst>
              <a:ext uri="{FF2B5EF4-FFF2-40B4-BE49-F238E27FC236}">
                <a16:creationId xmlns:a16="http://schemas.microsoft.com/office/drawing/2014/main" id="{B0DF241E-E1DD-4DEA-9AD3-9ECA5B3269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51713" y="1543050"/>
            <a:ext cx="163195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E3D67F3D-0A3D-49AA-9CA6-E6AC2109EB89}"/>
              </a:ext>
            </a:extLst>
          </p:cNvPr>
          <p:cNvSpPr/>
          <p:nvPr/>
        </p:nvSpPr>
        <p:spPr>
          <a:xfrm>
            <a:off x="2279650" y="728663"/>
            <a:ext cx="3816350" cy="5364162"/>
          </a:xfrm>
          <a:prstGeom prst="roundRect">
            <a:avLst/>
          </a:prstGeom>
          <a:solidFill>
            <a:srgbClr val="FAD73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7107" name="Title 20">
            <a:extLst>
              <a:ext uri="{FF2B5EF4-FFF2-40B4-BE49-F238E27FC236}">
                <a16:creationId xmlns:a16="http://schemas.microsoft.com/office/drawing/2014/main" id="{C4A15E31-68E1-4130-A0B4-BACB59325DDE}"/>
              </a:ext>
            </a:extLst>
          </p:cNvPr>
          <p:cNvSpPr>
            <a:spLocks noGrp="1"/>
          </p:cNvSpPr>
          <p:nvPr>
            <p:ph type="title"/>
          </p:nvPr>
        </p:nvSpPr>
        <p:spPr>
          <a:xfrm>
            <a:off x="2027239" y="1820864"/>
            <a:ext cx="4154487" cy="2903537"/>
          </a:xfrm>
        </p:spPr>
        <p:txBody>
          <a:bodyPr/>
          <a:lstStyle/>
          <a:p>
            <a:pPr eaLnBrk="1" hangingPunct="1"/>
            <a:r>
              <a:rPr lang="en-GB" altLang="en-US" sz="19900"/>
              <a:t>qu</a:t>
            </a:r>
          </a:p>
        </p:txBody>
      </p:sp>
      <p:sp>
        <p:nvSpPr>
          <p:cNvPr id="6" name="Rounded Rectangle 5">
            <a:extLst>
              <a:ext uri="{FF2B5EF4-FFF2-40B4-BE49-F238E27FC236}">
                <a16:creationId xmlns:a16="http://schemas.microsoft.com/office/drawing/2014/main" id="{3C2CE41E-793A-4795-98B1-3D6C31C886EE}"/>
              </a:ext>
            </a:extLst>
          </p:cNvPr>
          <p:cNvSpPr/>
          <p:nvPr/>
        </p:nvSpPr>
        <p:spPr>
          <a:xfrm>
            <a:off x="6249988" y="728663"/>
            <a:ext cx="3662362" cy="5364162"/>
          </a:xfrm>
          <a:prstGeom prst="roundRect">
            <a:avLst/>
          </a:prstGeom>
          <a:noFill/>
          <a:ln w="76200">
            <a:solidFill>
              <a:srgbClr val="FAD7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47109" name="Picture 3">
            <a:extLst>
              <a:ext uri="{FF2B5EF4-FFF2-40B4-BE49-F238E27FC236}">
                <a16:creationId xmlns:a16="http://schemas.microsoft.com/office/drawing/2014/main" id="{881B3F07-11FB-46FA-BE1B-80A083B95E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65925" y="1736725"/>
            <a:ext cx="2630488"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E988D55E-4643-402F-8BFE-0DF00C169A97}"/>
              </a:ext>
            </a:extLst>
          </p:cNvPr>
          <p:cNvSpPr/>
          <p:nvPr/>
        </p:nvSpPr>
        <p:spPr>
          <a:xfrm>
            <a:off x="2279650" y="728663"/>
            <a:ext cx="3816350" cy="5364162"/>
          </a:xfrm>
          <a:prstGeom prst="roundRect">
            <a:avLst/>
          </a:prstGeom>
          <a:solidFill>
            <a:srgbClr val="F9353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ounded Rectangle 5">
            <a:extLst>
              <a:ext uri="{FF2B5EF4-FFF2-40B4-BE49-F238E27FC236}">
                <a16:creationId xmlns:a16="http://schemas.microsoft.com/office/drawing/2014/main" id="{17A3E162-7CF8-447B-AB56-151184DB2D21}"/>
              </a:ext>
            </a:extLst>
          </p:cNvPr>
          <p:cNvSpPr/>
          <p:nvPr/>
        </p:nvSpPr>
        <p:spPr>
          <a:xfrm>
            <a:off x="6249988" y="728663"/>
            <a:ext cx="3662362" cy="5364162"/>
          </a:xfrm>
          <a:prstGeom prst="roundRect">
            <a:avLst/>
          </a:prstGeom>
          <a:noFill/>
          <a:ln w="76200">
            <a:solidFill>
              <a:srgbClr val="F935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9156" name="Title 20">
            <a:extLst>
              <a:ext uri="{FF2B5EF4-FFF2-40B4-BE49-F238E27FC236}">
                <a16:creationId xmlns:a16="http://schemas.microsoft.com/office/drawing/2014/main" id="{D65BF744-1AB6-416E-8E73-388EF2F5D3D7}"/>
              </a:ext>
            </a:extLst>
          </p:cNvPr>
          <p:cNvSpPr>
            <a:spLocks/>
          </p:cNvSpPr>
          <p:nvPr/>
        </p:nvSpPr>
        <p:spPr bwMode="auto">
          <a:xfrm>
            <a:off x="2027239" y="1978025"/>
            <a:ext cx="4154487" cy="2901950"/>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GB" altLang="en-US" sz="19900">
                <a:latin typeface="Sassoon Infant Md" pitchFamily="50" charset="0"/>
              </a:rPr>
              <a:t>sh</a:t>
            </a:r>
          </a:p>
        </p:txBody>
      </p:sp>
      <p:pic>
        <p:nvPicPr>
          <p:cNvPr id="49157" name="Picture 4">
            <a:extLst>
              <a:ext uri="{FF2B5EF4-FFF2-40B4-BE49-F238E27FC236}">
                <a16:creationId xmlns:a16="http://schemas.microsoft.com/office/drawing/2014/main" id="{8A8D1DD6-8D25-419A-A468-1A58B001FBF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59576" y="2384425"/>
            <a:ext cx="2644775"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44A64D6A-A784-42D4-8095-6E806554A9D0}"/>
              </a:ext>
            </a:extLst>
          </p:cNvPr>
          <p:cNvSpPr/>
          <p:nvPr/>
        </p:nvSpPr>
        <p:spPr>
          <a:xfrm>
            <a:off x="2279650" y="728663"/>
            <a:ext cx="3816350" cy="5364162"/>
          </a:xfrm>
          <a:prstGeom prst="round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ounded Rectangle 5">
            <a:extLst>
              <a:ext uri="{FF2B5EF4-FFF2-40B4-BE49-F238E27FC236}">
                <a16:creationId xmlns:a16="http://schemas.microsoft.com/office/drawing/2014/main" id="{5D87F20B-192E-4768-871F-F578C157DE5E}"/>
              </a:ext>
            </a:extLst>
          </p:cNvPr>
          <p:cNvSpPr/>
          <p:nvPr/>
        </p:nvSpPr>
        <p:spPr>
          <a:xfrm>
            <a:off x="6249988" y="728663"/>
            <a:ext cx="3662362" cy="5364162"/>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8132" name="Title 20">
            <a:extLst>
              <a:ext uri="{FF2B5EF4-FFF2-40B4-BE49-F238E27FC236}">
                <a16:creationId xmlns:a16="http://schemas.microsoft.com/office/drawing/2014/main" id="{2B3360C4-5842-49B4-854A-CBC78AD1A269}"/>
              </a:ext>
            </a:extLst>
          </p:cNvPr>
          <p:cNvSpPr>
            <a:spLocks/>
          </p:cNvSpPr>
          <p:nvPr/>
        </p:nvSpPr>
        <p:spPr bwMode="auto">
          <a:xfrm>
            <a:off x="2027239" y="1978025"/>
            <a:ext cx="4154487" cy="2901950"/>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GB" altLang="en-US" sz="19900">
                <a:latin typeface="Sassoon Infant Md" pitchFamily="50" charset="0"/>
              </a:rPr>
              <a:t>ch</a:t>
            </a:r>
          </a:p>
        </p:txBody>
      </p:sp>
      <p:pic>
        <p:nvPicPr>
          <p:cNvPr id="48133" name="Picture 3">
            <a:extLst>
              <a:ext uri="{FF2B5EF4-FFF2-40B4-BE49-F238E27FC236}">
                <a16:creationId xmlns:a16="http://schemas.microsoft.com/office/drawing/2014/main" id="{76582263-945E-456B-B1CE-EBABC6D4FD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62613" y="1719264"/>
            <a:ext cx="4837112"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6934CB25-A92B-4A6B-A736-3165C0C34987}"/>
              </a:ext>
            </a:extLst>
          </p:cNvPr>
          <p:cNvSpPr/>
          <p:nvPr/>
        </p:nvSpPr>
        <p:spPr>
          <a:xfrm>
            <a:off x="2279650" y="728663"/>
            <a:ext cx="3816350" cy="5364162"/>
          </a:xfrm>
          <a:prstGeom prst="roundRect">
            <a:avLst/>
          </a:prstGeom>
          <a:solidFill>
            <a:srgbClr val="E96DA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ounded Rectangle 5">
            <a:extLst>
              <a:ext uri="{FF2B5EF4-FFF2-40B4-BE49-F238E27FC236}">
                <a16:creationId xmlns:a16="http://schemas.microsoft.com/office/drawing/2014/main" id="{7F80AF2D-F0BE-4E3A-82E5-1E655C75E124}"/>
              </a:ext>
            </a:extLst>
          </p:cNvPr>
          <p:cNvSpPr/>
          <p:nvPr/>
        </p:nvSpPr>
        <p:spPr>
          <a:xfrm>
            <a:off x="6249988" y="728663"/>
            <a:ext cx="3662362" cy="5364162"/>
          </a:xfrm>
          <a:prstGeom prst="roundRect">
            <a:avLst/>
          </a:prstGeom>
          <a:noFill/>
          <a:ln w="76200">
            <a:solidFill>
              <a:srgbClr val="E96D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0180" name="Title 20">
            <a:extLst>
              <a:ext uri="{FF2B5EF4-FFF2-40B4-BE49-F238E27FC236}">
                <a16:creationId xmlns:a16="http://schemas.microsoft.com/office/drawing/2014/main" id="{9E59B215-5AD4-4A38-98B1-F6B4E8984957}"/>
              </a:ext>
            </a:extLst>
          </p:cNvPr>
          <p:cNvSpPr>
            <a:spLocks/>
          </p:cNvSpPr>
          <p:nvPr/>
        </p:nvSpPr>
        <p:spPr bwMode="auto">
          <a:xfrm>
            <a:off x="2027239" y="2147888"/>
            <a:ext cx="4154487" cy="2901950"/>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GB" altLang="en-US" sz="19900">
                <a:latin typeface="Sassoon Infant Md" pitchFamily="50" charset="0"/>
              </a:rPr>
              <a:t>th</a:t>
            </a:r>
          </a:p>
        </p:txBody>
      </p:sp>
      <p:pic>
        <p:nvPicPr>
          <p:cNvPr id="50181" name="Picture 1">
            <a:extLst>
              <a:ext uri="{FF2B5EF4-FFF2-40B4-BE49-F238E27FC236}">
                <a16:creationId xmlns:a16="http://schemas.microsoft.com/office/drawing/2014/main" id="{E4C560B6-4BC6-4EB8-82E4-19362E2136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24676" y="1719264"/>
            <a:ext cx="2314575"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5F918F32-51ED-46CD-81FF-39D4C0CFA097}"/>
              </a:ext>
            </a:extLst>
          </p:cNvPr>
          <p:cNvSpPr/>
          <p:nvPr/>
        </p:nvSpPr>
        <p:spPr>
          <a:xfrm>
            <a:off x="2279650" y="728663"/>
            <a:ext cx="3816350" cy="5364162"/>
          </a:xfrm>
          <a:prstGeom prst="roundRect">
            <a:avLst/>
          </a:prstGeom>
          <a:solidFill>
            <a:schemeClr val="accent5">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ounded Rectangle 5">
            <a:extLst>
              <a:ext uri="{FF2B5EF4-FFF2-40B4-BE49-F238E27FC236}">
                <a16:creationId xmlns:a16="http://schemas.microsoft.com/office/drawing/2014/main" id="{1C6DEE30-90E3-4F2A-BDA2-8DD22167DC0C}"/>
              </a:ext>
            </a:extLst>
          </p:cNvPr>
          <p:cNvSpPr/>
          <p:nvPr/>
        </p:nvSpPr>
        <p:spPr>
          <a:xfrm>
            <a:off x="6249988" y="728663"/>
            <a:ext cx="3662362" cy="5364162"/>
          </a:xfrm>
          <a:prstGeom prst="round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204" name="Title 20">
            <a:extLst>
              <a:ext uri="{FF2B5EF4-FFF2-40B4-BE49-F238E27FC236}">
                <a16:creationId xmlns:a16="http://schemas.microsoft.com/office/drawing/2014/main" id="{D25A9BF8-DE19-49FB-B0D1-6AA56F073F3F}"/>
              </a:ext>
            </a:extLst>
          </p:cNvPr>
          <p:cNvSpPr>
            <a:spLocks/>
          </p:cNvSpPr>
          <p:nvPr/>
        </p:nvSpPr>
        <p:spPr bwMode="auto">
          <a:xfrm>
            <a:off x="2109789" y="1773239"/>
            <a:ext cx="4156075" cy="2903537"/>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GB" altLang="en-US" sz="19900">
                <a:latin typeface="Sassoon Infant Md" pitchFamily="50" charset="0"/>
              </a:rPr>
              <a:t>ng</a:t>
            </a:r>
          </a:p>
        </p:txBody>
      </p:sp>
      <p:pic>
        <p:nvPicPr>
          <p:cNvPr id="51205" name="Picture 1">
            <a:extLst>
              <a:ext uri="{FF2B5EF4-FFF2-40B4-BE49-F238E27FC236}">
                <a16:creationId xmlns:a16="http://schemas.microsoft.com/office/drawing/2014/main" id="{088327AF-442B-46E8-9DB8-BCAB9DBCE37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9138" y="2224089"/>
            <a:ext cx="2024062"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98EE285E-EE9A-4622-A97A-89CAA0AD8CB3}"/>
              </a:ext>
            </a:extLst>
          </p:cNvPr>
          <p:cNvSpPr/>
          <p:nvPr/>
        </p:nvSpPr>
        <p:spPr>
          <a:xfrm>
            <a:off x="2279650" y="728663"/>
            <a:ext cx="3816350" cy="5364162"/>
          </a:xfrm>
          <a:prstGeom prst="round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ounded Rectangle 5">
            <a:extLst>
              <a:ext uri="{FF2B5EF4-FFF2-40B4-BE49-F238E27FC236}">
                <a16:creationId xmlns:a16="http://schemas.microsoft.com/office/drawing/2014/main" id="{8577BD86-9607-43C1-B256-5C504DAE79D8}"/>
              </a:ext>
            </a:extLst>
          </p:cNvPr>
          <p:cNvSpPr/>
          <p:nvPr/>
        </p:nvSpPr>
        <p:spPr>
          <a:xfrm>
            <a:off x="6249988" y="728663"/>
            <a:ext cx="3662362" cy="5364162"/>
          </a:xfrm>
          <a:prstGeom prst="round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2228" name="Title 20">
            <a:extLst>
              <a:ext uri="{FF2B5EF4-FFF2-40B4-BE49-F238E27FC236}">
                <a16:creationId xmlns:a16="http://schemas.microsoft.com/office/drawing/2014/main" id="{9CDEDA8A-326D-4699-9C81-D90E7DF80F25}"/>
              </a:ext>
            </a:extLst>
          </p:cNvPr>
          <p:cNvSpPr>
            <a:spLocks/>
          </p:cNvSpPr>
          <p:nvPr/>
        </p:nvSpPr>
        <p:spPr bwMode="auto">
          <a:xfrm>
            <a:off x="2017714" y="1914525"/>
            <a:ext cx="4156075" cy="2901950"/>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GB" altLang="en-US" sz="19900">
                <a:latin typeface="Sassoon Infant Md" pitchFamily="50" charset="0"/>
              </a:rPr>
              <a:t>ai</a:t>
            </a:r>
          </a:p>
        </p:txBody>
      </p:sp>
      <p:pic>
        <p:nvPicPr>
          <p:cNvPr id="52229" name="Picture 1">
            <a:extLst>
              <a:ext uri="{FF2B5EF4-FFF2-40B4-BE49-F238E27FC236}">
                <a16:creationId xmlns:a16="http://schemas.microsoft.com/office/drawing/2014/main" id="{0575220E-7B77-4A97-8F22-FB912C39E31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1625" y="2338388"/>
            <a:ext cx="2859088" cy="21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6ECF5296-4CFF-426C-B6E4-E53C2A4B9F2A}"/>
              </a:ext>
            </a:extLst>
          </p:cNvPr>
          <p:cNvSpPr/>
          <p:nvPr/>
        </p:nvSpPr>
        <p:spPr>
          <a:xfrm>
            <a:off x="2279650" y="728663"/>
            <a:ext cx="3816350" cy="5364162"/>
          </a:xfrm>
          <a:prstGeom prst="roundRect">
            <a:avLst/>
          </a:prstGeom>
          <a:solidFill>
            <a:srgbClr val="FAD73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3251" name="Title 20">
            <a:extLst>
              <a:ext uri="{FF2B5EF4-FFF2-40B4-BE49-F238E27FC236}">
                <a16:creationId xmlns:a16="http://schemas.microsoft.com/office/drawing/2014/main" id="{1093FD50-6ED3-4682-A8D8-AEAC1B8C86DE}"/>
              </a:ext>
            </a:extLst>
          </p:cNvPr>
          <p:cNvSpPr>
            <a:spLocks noGrp="1"/>
          </p:cNvSpPr>
          <p:nvPr>
            <p:ph type="title"/>
          </p:nvPr>
        </p:nvSpPr>
        <p:spPr>
          <a:xfrm>
            <a:off x="2027239" y="1820864"/>
            <a:ext cx="4154487" cy="2903537"/>
          </a:xfrm>
        </p:spPr>
        <p:txBody>
          <a:bodyPr/>
          <a:lstStyle/>
          <a:p>
            <a:pPr eaLnBrk="1" hangingPunct="1"/>
            <a:r>
              <a:rPr lang="en-GB" altLang="en-US" sz="19900"/>
              <a:t>ee</a:t>
            </a:r>
          </a:p>
        </p:txBody>
      </p:sp>
      <p:sp>
        <p:nvSpPr>
          <p:cNvPr id="6" name="Rounded Rectangle 5">
            <a:extLst>
              <a:ext uri="{FF2B5EF4-FFF2-40B4-BE49-F238E27FC236}">
                <a16:creationId xmlns:a16="http://schemas.microsoft.com/office/drawing/2014/main" id="{C2FED3CB-05D1-427F-AB5F-0E7BFBE3A764}"/>
              </a:ext>
            </a:extLst>
          </p:cNvPr>
          <p:cNvSpPr/>
          <p:nvPr/>
        </p:nvSpPr>
        <p:spPr>
          <a:xfrm>
            <a:off x="6249988" y="728663"/>
            <a:ext cx="3662362" cy="5364162"/>
          </a:xfrm>
          <a:prstGeom prst="roundRect">
            <a:avLst/>
          </a:prstGeom>
          <a:noFill/>
          <a:ln w="76200">
            <a:solidFill>
              <a:srgbClr val="FAD7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53253" name="Picture 1">
            <a:extLst>
              <a:ext uri="{FF2B5EF4-FFF2-40B4-BE49-F238E27FC236}">
                <a16:creationId xmlns:a16="http://schemas.microsoft.com/office/drawing/2014/main" id="{EDBE9BBC-C66B-407A-89B2-E5E9E2BB2E7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062492">
            <a:off x="6383338" y="2087563"/>
            <a:ext cx="3884613"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79650" y="728663"/>
            <a:ext cx="3816350" cy="5364162"/>
          </a:xfrm>
          <a:prstGeom prst="round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411" name="Title 20"/>
          <p:cNvSpPr>
            <a:spLocks noGrp="1"/>
          </p:cNvSpPr>
          <p:nvPr>
            <p:ph type="title"/>
          </p:nvPr>
        </p:nvSpPr>
        <p:spPr>
          <a:xfrm>
            <a:off x="3143250" y="1957388"/>
            <a:ext cx="2020888" cy="2903537"/>
          </a:xfrm>
        </p:spPr>
        <p:txBody>
          <a:bodyPr rtlCol="0">
            <a:normAutofit fontScale="90000"/>
          </a:bodyPr>
          <a:lstStyle/>
          <a:p>
            <a:pPr fontAlgn="auto">
              <a:spcAft>
                <a:spcPts val="0"/>
              </a:spcAft>
              <a:defRPr/>
            </a:pPr>
            <a:r>
              <a:rPr lang="en-GB" altLang="en-US" sz="34400"/>
              <a:t>t</a:t>
            </a:r>
          </a:p>
        </p:txBody>
      </p:sp>
      <p:sp>
        <p:nvSpPr>
          <p:cNvPr id="6" name="Rounded Rectangle 5"/>
          <p:cNvSpPr/>
          <p:nvPr/>
        </p:nvSpPr>
        <p:spPr>
          <a:xfrm>
            <a:off x="6249988" y="728663"/>
            <a:ext cx="3662362" cy="5364162"/>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7412" name="Picture 1"/>
          <p:cNvPicPr>
            <a:picLocks noChangeAspect="1"/>
          </p:cNvPicPr>
          <p:nvPr/>
        </p:nvPicPr>
        <p:blipFill>
          <a:blip r:embed="rId2"/>
          <a:srcRect/>
          <a:stretch>
            <a:fillRect/>
          </a:stretch>
        </p:blipFill>
        <p:spPr bwMode="auto">
          <a:xfrm>
            <a:off x="6727825" y="2279650"/>
            <a:ext cx="2706688" cy="2525713"/>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66FB2B68-1AEE-4487-924F-435A5FA3B40A}"/>
              </a:ext>
            </a:extLst>
          </p:cNvPr>
          <p:cNvSpPr/>
          <p:nvPr/>
        </p:nvSpPr>
        <p:spPr>
          <a:xfrm>
            <a:off x="2279650" y="728663"/>
            <a:ext cx="3816350" cy="5364162"/>
          </a:xfrm>
          <a:prstGeom prst="round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ounded Rectangle 5">
            <a:extLst>
              <a:ext uri="{FF2B5EF4-FFF2-40B4-BE49-F238E27FC236}">
                <a16:creationId xmlns:a16="http://schemas.microsoft.com/office/drawing/2014/main" id="{0DBF4943-57C1-4AE9-9AB0-4371B145493F}"/>
              </a:ext>
            </a:extLst>
          </p:cNvPr>
          <p:cNvSpPr/>
          <p:nvPr/>
        </p:nvSpPr>
        <p:spPr>
          <a:xfrm>
            <a:off x="6249988" y="728663"/>
            <a:ext cx="3662362" cy="5364162"/>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4276" name="Title 20">
            <a:extLst>
              <a:ext uri="{FF2B5EF4-FFF2-40B4-BE49-F238E27FC236}">
                <a16:creationId xmlns:a16="http://schemas.microsoft.com/office/drawing/2014/main" id="{C667340F-42AA-40F0-A306-FB80CE201040}"/>
              </a:ext>
            </a:extLst>
          </p:cNvPr>
          <p:cNvSpPr>
            <a:spLocks/>
          </p:cNvSpPr>
          <p:nvPr/>
        </p:nvSpPr>
        <p:spPr bwMode="auto">
          <a:xfrm>
            <a:off x="2109789" y="1978025"/>
            <a:ext cx="4156075" cy="2901950"/>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GB" altLang="en-US" sz="19900">
                <a:latin typeface="Sassoon Infant Md" pitchFamily="50" charset="0"/>
              </a:rPr>
              <a:t>igh</a:t>
            </a:r>
          </a:p>
        </p:txBody>
      </p:sp>
      <p:pic>
        <p:nvPicPr>
          <p:cNvPr id="54277" name="Picture 1">
            <a:extLst>
              <a:ext uri="{FF2B5EF4-FFF2-40B4-BE49-F238E27FC236}">
                <a16:creationId xmlns:a16="http://schemas.microsoft.com/office/drawing/2014/main" id="{7E22998F-08A3-437B-BBF8-9E8F12950D4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5588" y="1930401"/>
            <a:ext cx="2951162"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8A066C85-A897-4662-B682-693FE20433FB}"/>
              </a:ext>
            </a:extLst>
          </p:cNvPr>
          <p:cNvSpPr/>
          <p:nvPr/>
        </p:nvSpPr>
        <p:spPr>
          <a:xfrm>
            <a:off x="2279650" y="728663"/>
            <a:ext cx="3816350" cy="5364162"/>
          </a:xfrm>
          <a:prstGeom prst="roundRect">
            <a:avLst/>
          </a:prstGeom>
          <a:solidFill>
            <a:srgbClr val="F9353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ounded Rectangle 5">
            <a:extLst>
              <a:ext uri="{FF2B5EF4-FFF2-40B4-BE49-F238E27FC236}">
                <a16:creationId xmlns:a16="http://schemas.microsoft.com/office/drawing/2014/main" id="{CE1AF626-CDBC-499C-9E54-2D28053FF727}"/>
              </a:ext>
            </a:extLst>
          </p:cNvPr>
          <p:cNvSpPr/>
          <p:nvPr/>
        </p:nvSpPr>
        <p:spPr>
          <a:xfrm>
            <a:off x="6249988" y="728663"/>
            <a:ext cx="3662362" cy="5364162"/>
          </a:xfrm>
          <a:prstGeom prst="roundRect">
            <a:avLst/>
          </a:prstGeom>
          <a:noFill/>
          <a:ln w="76200">
            <a:solidFill>
              <a:srgbClr val="F935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5300" name="Title 20">
            <a:extLst>
              <a:ext uri="{FF2B5EF4-FFF2-40B4-BE49-F238E27FC236}">
                <a16:creationId xmlns:a16="http://schemas.microsoft.com/office/drawing/2014/main" id="{693635D1-46DE-47EC-8CC5-ECFE05C1A465}"/>
              </a:ext>
            </a:extLst>
          </p:cNvPr>
          <p:cNvSpPr>
            <a:spLocks/>
          </p:cNvSpPr>
          <p:nvPr/>
        </p:nvSpPr>
        <p:spPr bwMode="auto">
          <a:xfrm>
            <a:off x="2027239" y="1978025"/>
            <a:ext cx="4154487" cy="2901950"/>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GB" altLang="en-US" sz="19900">
                <a:latin typeface="Sassoon Infant Md" pitchFamily="50" charset="0"/>
              </a:rPr>
              <a:t>oa</a:t>
            </a:r>
          </a:p>
        </p:txBody>
      </p:sp>
      <p:pic>
        <p:nvPicPr>
          <p:cNvPr id="55301" name="Picture 7">
            <a:extLst>
              <a:ext uri="{FF2B5EF4-FFF2-40B4-BE49-F238E27FC236}">
                <a16:creationId xmlns:a16="http://schemas.microsoft.com/office/drawing/2014/main" id="{9F63BB31-0851-4376-AADA-80481B37BE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76988" y="1787525"/>
            <a:ext cx="3408362"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88584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F3D423F2-28E5-455F-A457-41D0C09458BC}"/>
              </a:ext>
            </a:extLst>
          </p:cNvPr>
          <p:cNvSpPr/>
          <p:nvPr/>
        </p:nvSpPr>
        <p:spPr>
          <a:xfrm>
            <a:off x="2279650" y="728663"/>
            <a:ext cx="3816350" cy="5364162"/>
          </a:xfrm>
          <a:prstGeom prst="roundRect">
            <a:avLst/>
          </a:prstGeom>
          <a:solidFill>
            <a:srgbClr val="E96DA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ounded Rectangle 5">
            <a:extLst>
              <a:ext uri="{FF2B5EF4-FFF2-40B4-BE49-F238E27FC236}">
                <a16:creationId xmlns:a16="http://schemas.microsoft.com/office/drawing/2014/main" id="{EF1A74DA-301A-4A1D-B239-B18A11F1E020}"/>
              </a:ext>
            </a:extLst>
          </p:cNvPr>
          <p:cNvSpPr/>
          <p:nvPr/>
        </p:nvSpPr>
        <p:spPr>
          <a:xfrm>
            <a:off x="6249988" y="728663"/>
            <a:ext cx="3662362" cy="5364162"/>
          </a:xfrm>
          <a:prstGeom prst="roundRect">
            <a:avLst/>
          </a:prstGeom>
          <a:noFill/>
          <a:ln w="76200">
            <a:solidFill>
              <a:srgbClr val="E96D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6324" name="Title 20">
            <a:extLst>
              <a:ext uri="{FF2B5EF4-FFF2-40B4-BE49-F238E27FC236}">
                <a16:creationId xmlns:a16="http://schemas.microsoft.com/office/drawing/2014/main" id="{4559A9E5-F4BC-495C-8940-FCD9C2CAE250}"/>
              </a:ext>
            </a:extLst>
          </p:cNvPr>
          <p:cNvSpPr>
            <a:spLocks/>
          </p:cNvSpPr>
          <p:nvPr/>
        </p:nvSpPr>
        <p:spPr bwMode="auto">
          <a:xfrm>
            <a:off x="2095500" y="1849438"/>
            <a:ext cx="4154488" cy="2901950"/>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GB" altLang="en-US" sz="19900">
                <a:latin typeface="Sassoon Infant Md" pitchFamily="50" charset="0"/>
              </a:rPr>
              <a:t>oo</a:t>
            </a:r>
          </a:p>
        </p:txBody>
      </p:sp>
      <p:pic>
        <p:nvPicPr>
          <p:cNvPr id="56325" name="Picture 3">
            <a:extLst>
              <a:ext uri="{FF2B5EF4-FFF2-40B4-BE49-F238E27FC236}">
                <a16:creationId xmlns:a16="http://schemas.microsoft.com/office/drawing/2014/main" id="{E518778C-0749-47AB-A1B1-2317B63D32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96026" y="962025"/>
            <a:ext cx="3616325"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2F852252-8E03-459B-ADC6-7D32A936AD8F}"/>
              </a:ext>
            </a:extLst>
          </p:cNvPr>
          <p:cNvSpPr/>
          <p:nvPr/>
        </p:nvSpPr>
        <p:spPr>
          <a:xfrm>
            <a:off x="2279650" y="728663"/>
            <a:ext cx="3816350" cy="5364162"/>
          </a:xfrm>
          <a:prstGeom prst="roundRect">
            <a:avLst/>
          </a:prstGeom>
          <a:solidFill>
            <a:schemeClr val="accent5">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ounded Rectangle 5">
            <a:extLst>
              <a:ext uri="{FF2B5EF4-FFF2-40B4-BE49-F238E27FC236}">
                <a16:creationId xmlns:a16="http://schemas.microsoft.com/office/drawing/2014/main" id="{B2864016-94D1-44B2-B5C3-0EED92955522}"/>
              </a:ext>
            </a:extLst>
          </p:cNvPr>
          <p:cNvSpPr/>
          <p:nvPr/>
        </p:nvSpPr>
        <p:spPr>
          <a:xfrm>
            <a:off x="6249988" y="728663"/>
            <a:ext cx="3662362" cy="5364162"/>
          </a:xfrm>
          <a:prstGeom prst="round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57348" name="Picture 3">
            <a:extLst>
              <a:ext uri="{FF2B5EF4-FFF2-40B4-BE49-F238E27FC236}">
                <a16:creationId xmlns:a16="http://schemas.microsoft.com/office/drawing/2014/main" id="{9A3A6613-FA80-4FDF-8E10-0DDBE3240D9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0851" y="2352675"/>
            <a:ext cx="2574925"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itle 20">
            <a:extLst>
              <a:ext uri="{FF2B5EF4-FFF2-40B4-BE49-F238E27FC236}">
                <a16:creationId xmlns:a16="http://schemas.microsoft.com/office/drawing/2014/main" id="{6E3F6883-3FA9-4F20-9F85-182F7846FE3C}"/>
              </a:ext>
            </a:extLst>
          </p:cNvPr>
          <p:cNvSpPr>
            <a:spLocks/>
          </p:cNvSpPr>
          <p:nvPr/>
        </p:nvSpPr>
        <p:spPr bwMode="auto">
          <a:xfrm>
            <a:off x="2095500" y="1849438"/>
            <a:ext cx="4154488" cy="2901950"/>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GB" altLang="en-US" sz="19900">
                <a:latin typeface="Sassoon Infant Md" pitchFamily="50" charset="0"/>
              </a:rPr>
              <a:t>oo</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r>
              <a:rPr lang="en-GB" altLang="en-US" u="sng">
                <a:latin typeface="Comic Sans MS" pitchFamily="66" charset="0"/>
              </a:rPr>
              <a:t>Phonics - Phase 3</a:t>
            </a:r>
            <a:endParaRPr lang="en-US" altLang="en-US" u="sng">
              <a:latin typeface="Comic Sans MS" pitchFamily="66" charset="0"/>
            </a:endParaRPr>
          </a:p>
        </p:txBody>
      </p:sp>
      <p:sp>
        <p:nvSpPr>
          <p:cNvPr id="14338" name="Rectangle 3"/>
          <p:cNvSpPr>
            <a:spLocks noGrp="1" noChangeArrowheads="1"/>
          </p:cNvSpPr>
          <p:nvPr>
            <p:ph type="body" idx="1"/>
          </p:nvPr>
        </p:nvSpPr>
        <p:spPr/>
        <p:txBody>
          <a:bodyPr/>
          <a:lstStyle/>
          <a:p>
            <a:pPr>
              <a:lnSpc>
                <a:spcPct val="80000"/>
              </a:lnSpc>
              <a:buFontTx/>
              <a:buNone/>
            </a:pPr>
            <a:r>
              <a:rPr lang="en-GB" altLang="en-US" sz="3600" dirty="0">
                <a:latin typeface="Comic Sans MS" pitchFamily="66" charset="0"/>
              </a:rPr>
              <a:t>Can you guess what our phoneme is today? </a:t>
            </a:r>
            <a:endParaRPr lang="en-US" altLang="en-US" sz="3600" dirty="0">
              <a:latin typeface="Comic Sans MS" pitchFamily="66" charset="0"/>
            </a:endParaRPr>
          </a:p>
          <a:p>
            <a:pPr>
              <a:lnSpc>
                <a:spcPct val="80000"/>
              </a:lnSpc>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80000"/>
              </a:lnSpc>
              <a:buFontTx/>
              <a:buNone/>
            </a:pPr>
            <a:endParaRPr lang="en-GB" altLang="en-US" sz="3600" dirty="0">
              <a:latin typeface="Comic Sans MS" pitchFamily="66" charset="0"/>
            </a:endParaRPr>
          </a:p>
        </p:txBody>
      </p:sp>
      <p:sp>
        <p:nvSpPr>
          <p:cNvPr id="14339" name="AutoShape 4" descr="Glimmercat Education: Letter of the Week for X"/>
          <p:cNvSpPr>
            <a:spLocks noChangeAspect="1" noChangeArrowheads="1"/>
          </p:cNvSpPr>
          <p:nvPr/>
        </p:nvSpPr>
        <p:spPr bwMode="auto">
          <a:xfrm>
            <a:off x="1687513" y="46038"/>
            <a:ext cx="304800" cy="304800"/>
          </a:xfrm>
          <a:prstGeom prst="rect">
            <a:avLst/>
          </a:prstGeom>
          <a:noFill/>
          <a:ln w="9525">
            <a:noFill/>
            <a:miter lim="800000"/>
            <a:headEnd/>
            <a:tailEnd/>
          </a:ln>
        </p:spPr>
        <p:txBody>
          <a:bodyPr/>
          <a:lstStyle/>
          <a:p>
            <a:endParaRPr lang="en-GB">
              <a:latin typeface="Calibri" pitchFamily="34" charset="0"/>
            </a:endParaRPr>
          </a:p>
        </p:txBody>
      </p:sp>
      <p:sp>
        <p:nvSpPr>
          <p:cNvPr id="14340" name="AutoShape 5" descr="Glimmercat Education: Letter of the Week for X"/>
          <p:cNvSpPr>
            <a:spLocks noChangeAspect="1" noChangeArrowheads="1"/>
          </p:cNvSpPr>
          <p:nvPr/>
        </p:nvSpPr>
        <p:spPr bwMode="auto">
          <a:xfrm>
            <a:off x="1687513" y="46038"/>
            <a:ext cx="304800" cy="304800"/>
          </a:xfrm>
          <a:prstGeom prst="rect">
            <a:avLst/>
          </a:prstGeom>
          <a:noFill/>
          <a:ln w="9525">
            <a:noFill/>
            <a:miter lim="800000"/>
            <a:headEnd/>
            <a:tailEnd/>
          </a:ln>
        </p:spPr>
        <p:txBody>
          <a:bodyPr/>
          <a:lstStyle/>
          <a:p>
            <a:endParaRPr lang="en-GB">
              <a:latin typeface="Calibri" pitchFamily="34" charset="0"/>
            </a:endParaRPr>
          </a:p>
        </p:txBody>
      </p:sp>
      <p:sp>
        <p:nvSpPr>
          <p:cNvPr id="14341" name="AutoShape 6" descr="Free Axe Picture, Download Free Clip Art, Free Clip Art on Clipart Library"/>
          <p:cNvSpPr>
            <a:spLocks noChangeAspect="1" noChangeArrowheads="1"/>
          </p:cNvSpPr>
          <p:nvPr/>
        </p:nvSpPr>
        <p:spPr bwMode="auto">
          <a:xfrm>
            <a:off x="1687513" y="46038"/>
            <a:ext cx="304800" cy="304800"/>
          </a:xfrm>
          <a:prstGeom prst="rect">
            <a:avLst/>
          </a:prstGeom>
          <a:noFill/>
          <a:ln w="9525">
            <a:noFill/>
            <a:miter lim="800000"/>
            <a:headEnd/>
            <a:tailEnd/>
          </a:ln>
        </p:spPr>
        <p:txBody>
          <a:bodyPr/>
          <a:lstStyle/>
          <a:p>
            <a:endParaRPr lang="en-GB">
              <a:latin typeface="Calibri" pitchFamily="34" charset="0"/>
            </a:endParaRPr>
          </a:p>
        </p:txBody>
      </p:sp>
      <p:sp>
        <p:nvSpPr>
          <p:cNvPr id="14342" name="AutoShape 7" descr="Free Axe Picture, Download Free Clip Art, Free Clip Art on Clipart Library"/>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en-GB">
              <a:latin typeface="Calibri" pitchFamily="34" charset="0"/>
            </a:endParaRPr>
          </a:p>
        </p:txBody>
      </p:sp>
      <p:sp>
        <p:nvSpPr>
          <p:cNvPr id="14343" name="AutoShape 8" descr="Axe Clipart Transparent - Axe Png - Free Transparent PNG Clipart Images  Download"/>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endParaRPr lang="en-GB">
              <a:latin typeface="Calibri" pitchFamily="34" charset="0"/>
            </a:endParaRPr>
          </a:p>
        </p:txBody>
      </p:sp>
      <p:sp>
        <p:nvSpPr>
          <p:cNvPr id="14344" name="AutoShape 9" descr="golden-number-six-on-white-picture-id520661493?k=6&amp;m=520661493&amp;s=612x612&amp;w=0&amp;h=ZA3bdD1TkVZnbNuFjl_WGik2pNprLqUF1RBE7yjdhJA="/>
          <p:cNvSpPr>
            <a:spLocks noChangeAspect="1" noChangeArrowheads="1"/>
          </p:cNvSpPr>
          <p:nvPr/>
        </p:nvSpPr>
        <p:spPr bwMode="auto">
          <a:xfrm>
            <a:off x="1687513" y="46038"/>
            <a:ext cx="304800" cy="304800"/>
          </a:xfrm>
          <a:prstGeom prst="rect">
            <a:avLst/>
          </a:prstGeom>
          <a:noFill/>
          <a:ln w="9525">
            <a:noFill/>
            <a:miter lim="800000"/>
            <a:headEnd/>
            <a:tailEnd/>
          </a:ln>
        </p:spPr>
        <p:txBody>
          <a:bodyPr/>
          <a:lstStyle/>
          <a:p>
            <a:endParaRPr lang="en-GB">
              <a:latin typeface="Calibri" pitchFamily="34" charset="0"/>
            </a:endParaRPr>
          </a:p>
        </p:txBody>
      </p:sp>
      <p:sp>
        <p:nvSpPr>
          <p:cNvPr id="20" name="13">
            <a:extLst>
              <a:ext uri="{FF2B5EF4-FFF2-40B4-BE49-F238E27FC236}">
                <a16:creationId xmlns:a16="http://schemas.microsoft.com/office/drawing/2014/main" id="{83875F8E-E26A-49FA-B762-9B8EFBC69220}"/>
              </a:ext>
            </a:extLst>
          </p:cNvPr>
          <p:cNvSpPr>
            <a:spLocks/>
          </p:cNvSpPr>
          <p:nvPr/>
        </p:nvSpPr>
        <p:spPr bwMode="auto">
          <a:xfrm>
            <a:off x="3494709" y="5155406"/>
            <a:ext cx="2125663" cy="68421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anose="020B0604020202020204" pitchFamily="2"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cs typeface="Sassoon Infant Rg" panose="02000503030000020003" pitchFamily="50" charset="0"/>
              </a:defRPr>
            </a:lvl9pPr>
          </a:lstStyle>
          <a:p>
            <a:pPr algn="ctr" eaLnBrk="1" hangingPunct="1">
              <a:lnSpc>
                <a:spcPct val="100000"/>
              </a:lnSpc>
              <a:spcBef>
                <a:spcPct val="0"/>
              </a:spcBef>
              <a:buFontTx/>
              <a:buNone/>
            </a:pPr>
            <a:endParaRPr lang="en-GB" altLang="en-US" sz="9600" b="1" dirty="0">
              <a:solidFill>
                <a:srgbClr val="8BC74C"/>
              </a:solidFill>
              <a:latin typeface="Twinkl SemiBold" pitchFamily="2" charset="0"/>
            </a:endParaRPr>
          </a:p>
        </p:txBody>
      </p:sp>
      <p:pic>
        <p:nvPicPr>
          <p:cNvPr id="2" name="37">
            <a:hlinkClick r:id="" action="ppaction://media"/>
            <a:extLst>
              <a:ext uri="{FF2B5EF4-FFF2-40B4-BE49-F238E27FC236}">
                <a16:creationId xmlns:a16="http://schemas.microsoft.com/office/drawing/2014/main" id="{7765DA9F-92FA-47F6-8C26-DA9018260D3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639600" y="784224"/>
            <a:ext cx="487363" cy="487363"/>
          </a:xfrm>
          <a:prstGeom prst="rect">
            <a:avLst/>
          </a:prstGeom>
        </p:spPr>
      </p:pic>
      <p:pic>
        <p:nvPicPr>
          <p:cNvPr id="25" name="Car">
            <a:extLst>
              <a:ext uri="{FF2B5EF4-FFF2-40B4-BE49-F238E27FC236}">
                <a16:creationId xmlns:a16="http://schemas.microsoft.com/office/drawing/2014/main" id="{100F562D-6E2F-4713-AE78-2742F014AE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40028" y="2745757"/>
            <a:ext cx="2059459" cy="935744"/>
          </a:xfrm>
          <a:prstGeom prst="rect">
            <a:avLst/>
          </a:prstGeom>
        </p:spPr>
      </p:pic>
      <p:pic>
        <p:nvPicPr>
          <p:cNvPr id="26" name="Star">
            <a:extLst>
              <a:ext uri="{FF2B5EF4-FFF2-40B4-BE49-F238E27FC236}">
                <a16:creationId xmlns:a16="http://schemas.microsoft.com/office/drawing/2014/main" id="{4487CA75-684E-4F6F-B2D4-8E9689BAB1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4645" y="2620753"/>
            <a:ext cx="1389646" cy="1366485"/>
          </a:xfrm>
          <a:prstGeom prst="rect">
            <a:avLst/>
          </a:prstGeom>
        </p:spPr>
      </p:pic>
      <p:pic>
        <p:nvPicPr>
          <p:cNvPr id="1028" name="Picture 4" descr="Image result for barn clipart">
            <a:extLst>
              <a:ext uri="{FF2B5EF4-FFF2-40B4-BE49-F238E27FC236}">
                <a16:creationId xmlns:a16="http://schemas.microsoft.com/office/drawing/2014/main" id="{18E6DC5E-0BED-4311-B3E4-F9C0917127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9559" y="4296569"/>
            <a:ext cx="2152650" cy="21526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hark clipart">
            <a:extLst>
              <a:ext uri="{FF2B5EF4-FFF2-40B4-BE49-F238E27FC236}">
                <a16:creationId xmlns:a16="http://schemas.microsoft.com/office/drawing/2014/main" id="{C2953293-5B26-4594-B9C9-D132C0E7863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62215" y="4410869"/>
            <a:ext cx="3952875" cy="1924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1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0"/>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grpId="0" nodeType="clickEffect" nodePh="1">
                                  <p:stCondLst>
                                    <p:cond delay="0"/>
                                  </p:stCondLst>
                                  <p:endCondLst>
                                    <p:cond evt="begin" delay="0">
                                      <p:tn val="10"/>
                                    </p:cond>
                                  </p:endCondLst>
                                  <p:childTnLst>
                                    <p:animMotion origin="layout" path="M 4.16667E-6 -3.33333E-6 L 0.18767 0.19699 " pathEditMode="relative" rAng="0" ptsTypes="AA">
                                      <p:cBhvr>
                                        <p:cTn id="11" dur="2000" fill="hold"/>
                                        <p:tgtEl>
                                          <p:spTgt spid="20"/>
                                        </p:tgtEl>
                                        <p:attrNameLst>
                                          <p:attrName>ppt_x</p:attrName>
                                          <p:attrName>ppt_y</p:attrName>
                                        </p:attrNameLst>
                                      </p:cBhvr>
                                      <p:rCtr x="9375" y="9838"/>
                                    </p:animMotion>
                                  </p:childTnLst>
                                </p:cTn>
                              </p:par>
                            </p:childTnLst>
                          </p:cTn>
                        </p:par>
                      </p:childTnLst>
                    </p:cTn>
                  </p:par>
                </p:childTnLst>
              </p:cTn>
              <p:nextCondLst>
                <p:cond evt="onClick" delay="0">
                  <p:tgtEl>
                    <p:spTgt spid="20"/>
                  </p:tgtEl>
                </p:cond>
              </p:nextCondLst>
            </p:seq>
            <p:audio>
              <p:cMediaNode vol="80000">
                <p:cTn id="12" fill="hold" display="0">
                  <p:stCondLst>
                    <p:cond delay="indefinite"/>
                  </p:stCondLst>
                  <p:endCondLst>
                    <p:cond evt="onStopAudio" delay="0">
                      <p:tgtEl>
                        <p:sldTgt/>
                      </p:tgtEl>
                    </p:cond>
                  </p:endCondLst>
                </p:cTn>
                <p:tgtEl>
                  <p:spTgt spid="2"/>
                </p:tgtEl>
              </p:cMediaNode>
            </p:audio>
            <p:seq concurrent="1" nextAc="seek">
              <p:cTn id="13" restart="whenNotActive" fill="hold" evtFilter="cancelBubble" nodeType="interactiveSeq">
                <p:stCondLst>
                  <p:cond evt="onClick" delay="0">
                    <p:tgtEl>
                      <p:spTgt spid="25"/>
                    </p:tgtEl>
                  </p:cond>
                </p:stCondLst>
                <p:endSync evt="end" delay="0">
                  <p:rtn val="all"/>
                </p:endSync>
                <p:childTnLst>
                  <p:par>
                    <p:cTn id="14" fill="hold">
                      <p:stCondLst>
                        <p:cond delay="0"/>
                      </p:stCondLst>
                      <p:childTnLst>
                        <p:par>
                          <p:cTn id="15" fill="hold">
                            <p:stCondLst>
                              <p:cond delay="0"/>
                            </p:stCondLst>
                            <p:childTnLst>
                              <p:par>
                                <p:cTn id="16" presetID="42" presetClass="path" presetSubtype="0" accel="50000" decel="50000" fill="hold" nodeType="clickEffect">
                                  <p:stCondLst>
                                    <p:cond delay="0"/>
                                  </p:stCondLst>
                                  <p:childTnLst>
                                    <p:animMotion origin="layout" path="M -5.55556E-7 -3.7037E-6 L -0.26441 0.01945 " pathEditMode="relative" rAng="0" ptsTypes="AA">
                                      <p:cBhvr>
                                        <p:cTn id="17" dur="2000" fill="hold"/>
                                        <p:tgtEl>
                                          <p:spTgt spid="25"/>
                                        </p:tgtEl>
                                        <p:attrNameLst>
                                          <p:attrName>ppt_x</p:attrName>
                                          <p:attrName>ppt_y</p:attrName>
                                        </p:attrNameLst>
                                      </p:cBhvr>
                                      <p:rCtr x="-13229" y="972"/>
                                    </p:animMotion>
                                  </p:childTnLst>
                                </p:cTn>
                              </p:par>
                            </p:childTnLst>
                          </p:cTn>
                        </p:par>
                      </p:childTnLst>
                    </p:cTn>
                  </p:par>
                </p:childTnLst>
              </p:cTn>
              <p:nextCondLst>
                <p:cond evt="onClick" delay="0">
                  <p:tgtEl>
                    <p:spTgt spid="25"/>
                  </p:tgtEl>
                </p:cond>
              </p:nextCondLst>
            </p:seq>
            <p:seq concurrent="1" nextAc="seek">
              <p:cTn id="18" restart="whenNotActive" fill="hold" evtFilter="cancelBubble" nodeType="interactiveSeq">
                <p:stCondLst>
                  <p:cond evt="onClick" delay="0">
                    <p:tgtEl>
                      <p:spTgt spid="26"/>
                    </p:tgtEl>
                  </p:cond>
                </p:stCondLst>
                <p:endSync evt="end" delay="0">
                  <p:rtn val="all"/>
                </p:endSync>
                <p:childTnLst>
                  <p:par>
                    <p:cTn id="19" fill="hold">
                      <p:stCondLst>
                        <p:cond delay="0"/>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1.94444E-6 -2.22222E-6 L 0.19775 0.11713 " pathEditMode="relative" rAng="0" ptsTypes="AA">
                                      <p:cBhvr>
                                        <p:cTn id="22" dur="2000" fill="hold"/>
                                        <p:tgtEl>
                                          <p:spTgt spid="26"/>
                                        </p:tgtEl>
                                        <p:attrNameLst>
                                          <p:attrName>ppt_x</p:attrName>
                                          <p:attrName>ppt_y</p:attrName>
                                        </p:attrNameLst>
                                      </p:cBhvr>
                                      <p:rCtr x="9878" y="5856"/>
                                    </p:animMotion>
                                  </p:childTnLst>
                                </p:cTn>
                              </p:par>
                            </p:childTnLst>
                          </p:cTn>
                        </p:par>
                      </p:childTnLst>
                    </p:cTn>
                  </p:par>
                </p:childTnLst>
              </p:cTn>
              <p:nextCondLst>
                <p:cond evt="onClick" delay="0">
                  <p:tgtEl>
                    <p:spTgt spid="26"/>
                  </p:tgtEl>
                </p:cond>
              </p:nextCondLst>
            </p:seq>
          </p:childTnLst>
        </p:cTn>
      </p:par>
    </p:tnLst>
    <p:bldLst>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838200" y="143452"/>
            <a:ext cx="10515600" cy="1325563"/>
          </a:xfrm>
        </p:spPr>
        <p:txBody>
          <a:bodyPr/>
          <a:lstStyle/>
          <a:p>
            <a:r>
              <a:rPr lang="en-GB" altLang="en-US" dirty="0">
                <a:latin typeface="Comic Sans MS" pitchFamily="66" charset="0"/>
              </a:rPr>
              <a:t>Our phoneme today is…</a:t>
            </a:r>
            <a:endParaRPr lang="en-US" altLang="en-US" dirty="0">
              <a:latin typeface="Comic Sans MS" pitchFamily="66" charset="0"/>
            </a:endParaRPr>
          </a:p>
        </p:txBody>
      </p:sp>
      <p:sp>
        <p:nvSpPr>
          <p:cNvPr id="7" name="Oval 6"/>
          <p:cNvSpPr/>
          <p:nvPr/>
        </p:nvSpPr>
        <p:spPr bwMode="auto">
          <a:xfrm>
            <a:off x="5045605" y="2276475"/>
            <a:ext cx="2751138" cy="2736850"/>
          </a:xfrm>
          <a:prstGeom prst="ellipse">
            <a:avLst/>
          </a:prstGeom>
          <a:solidFill>
            <a:srgbClr val="C91162"/>
          </a:solidFill>
          <a:ln w="38100">
            <a:solidFill>
              <a:srgbClr val="C9116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5363" name="Rectangle 8"/>
          <p:cNvSpPr>
            <a:spLocks noGrp="1" noChangeArrowheads="1"/>
          </p:cNvSpPr>
          <p:nvPr>
            <p:ph type="body" idx="1"/>
          </p:nvPr>
        </p:nvSpPr>
        <p:spPr>
          <a:xfrm>
            <a:off x="5607048" y="2788915"/>
            <a:ext cx="1628251" cy="1584325"/>
          </a:xfrm>
        </p:spPr>
        <p:txBody>
          <a:bodyPr/>
          <a:lstStyle/>
          <a:p>
            <a:pPr algn="ctr">
              <a:buFontTx/>
              <a:buNone/>
            </a:pPr>
            <a:r>
              <a:rPr lang="en-US" altLang="en-US" sz="9600" dirty="0" err="1"/>
              <a:t>ar</a:t>
            </a:r>
            <a:endParaRPr lang="en-US" altLang="en-US" sz="9600" dirty="0"/>
          </a:p>
        </p:txBody>
      </p:sp>
      <p:sp>
        <p:nvSpPr>
          <p:cNvPr id="15364" name="Text Box 9"/>
          <p:cNvSpPr txBox="1">
            <a:spLocks noChangeArrowheads="1"/>
          </p:cNvSpPr>
          <p:nvPr/>
        </p:nvSpPr>
        <p:spPr bwMode="auto">
          <a:xfrm>
            <a:off x="492615" y="1385128"/>
            <a:ext cx="11501437" cy="707886"/>
          </a:xfrm>
          <a:prstGeom prst="rect">
            <a:avLst/>
          </a:prstGeom>
          <a:noFill/>
          <a:ln w="9525">
            <a:noFill/>
            <a:miter lim="800000"/>
            <a:headEnd/>
            <a:tailEnd/>
          </a:ln>
        </p:spPr>
        <p:txBody>
          <a:bodyPr>
            <a:spAutoFit/>
          </a:bodyPr>
          <a:lstStyle/>
          <a:p>
            <a:pPr>
              <a:spcBef>
                <a:spcPct val="50000"/>
              </a:spcBef>
            </a:pPr>
            <a:r>
              <a:rPr lang="en-GB" altLang="en-US" sz="4000" dirty="0">
                <a:latin typeface="Comic Sans MS" pitchFamily="66" charset="0"/>
              </a:rPr>
              <a:t>Can you read the ‘</a:t>
            </a:r>
            <a:r>
              <a:rPr lang="en-GB" altLang="en-US" sz="4000" dirty="0" err="1">
                <a:latin typeface="Comic Sans MS" pitchFamily="66" charset="0"/>
              </a:rPr>
              <a:t>ar</a:t>
            </a:r>
            <a:r>
              <a:rPr lang="en-GB" altLang="en-US" sz="4000" dirty="0">
                <a:latin typeface="Comic Sans MS" pitchFamily="66" charset="0"/>
              </a:rPr>
              <a:t>’ words?</a:t>
            </a:r>
          </a:p>
        </p:txBody>
      </p:sp>
      <p:sp>
        <p:nvSpPr>
          <p:cNvPr id="9" name="TextBox 8">
            <a:extLst>
              <a:ext uri="{FF2B5EF4-FFF2-40B4-BE49-F238E27FC236}">
                <a16:creationId xmlns:a16="http://schemas.microsoft.com/office/drawing/2014/main" id="{417DE80D-6933-4A74-9984-33CFC690549C}"/>
              </a:ext>
            </a:extLst>
          </p:cNvPr>
          <p:cNvSpPr txBox="1"/>
          <p:nvPr/>
        </p:nvSpPr>
        <p:spPr>
          <a:xfrm>
            <a:off x="1255450" y="2837367"/>
            <a:ext cx="2251229" cy="769441"/>
          </a:xfrm>
          <a:prstGeom prst="rect">
            <a:avLst/>
          </a:prstGeom>
          <a:noFill/>
        </p:spPr>
        <p:txBody>
          <a:bodyPr wrap="square" rtlCol="0">
            <a:spAutoFit/>
          </a:bodyPr>
          <a:lstStyle/>
          <a:p>
            <a:pPr algn="ctr">
              <a:lnSpc>
                <a:spcPct val="100000"/>
              </a:lnSpc>
              <a:spcBef>
                <a:spcPct val="0"/>
              </a:spcBef>
              <a:buNone/>
            </a:pPr>
            <a:r>
              <a:rPr lang="en-US" sz="4400" dirty="0">
                <a:effectLst/>
                <a:latin typeface="Comic Sans MS" panose="030F0702030302020204" pitchFamily="66" charset="0"/>
                <a:ea typeface="Calibri" panose="020F0502020204030204" pitchFamily="34" charset="0"/>
                <a:cs typeface="Times New Roman" panose="02020603050405020304" pitchFamily="18" charset="0"/>
              </a:rPr>
              <a:t>star</a:t>
            </a:r>
            <a:endParaRPr lang="en-GB" sz="18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75BEF466-DB73-4B20-A25A-FEEF509B6CBC}"/>
              </a:ext>
            </a:extLst>
          </p:cNvPr>
          <p:cNvSpPr txBox="1"/>
          <p:nvPr/>
        </p:nvSpPr>
        <p:spPr>
          <a:xfrm>
            <a:off x="2095998" y="4903642"/>
            <a:ext cx="2251229" cy="646331"/>
          </a:xfrm>
          <a:prstGeom prst="rect">
            <a:avLst/>
          </a:prstGeom>
          <a:noFill/>
        </p:spPr>
        <p:txBody>
          <a:bodyPr wrap="square" rtlCol="0">
            <a:spAutoFit/>
          </a:bodyPr>
          <a:lstStyle/>
          <a:p>
            <a:pPr algn="ctr">
              <a:lnSpc>
                <a:spcPct val="100000"/>
              </a:lnSpc>
              <a:spcBef>
                <a:spcPct val="0"/>
              </a:spcBef>
              <a:buNone/>
            </a:pPr>
            <a:r>
              <a:rPr lang="en-GB" sz="3600" dirty="0">
                <a:effectLst/>
                <a:latin typeface="Comic Sans MS" panose="030F0702030302020204" pitchFamily="66" charset="0"/>
                <a:ea typeface="Calibri" panose="020F0502020204030204" pitchFamily="34" charset="0"/>
                <a:cs typeface="Times New Roman" panose="02020603050405020304" pitchFamily="18" charset="0"/>
              </a:rPr>
              <a:t>farm</a:t>
            </a:r>
            <a:endParaRPr lang="en-GB" sz="18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2F126280-BD5D-4F1C-A48E-E70FF8F9A0FE}"/>
              </a:ext>
            </a:extLst>
          </p:cNvPr>
          <p:cNvSpPr txBox="1"/>
          <p:nvPr/>
        </p:nvSpPr>
        <p:spPr>
          <a:xfrm>
            <a:off x="7783425" y="5013325"/>
            <a:ext cx="2251229" cy="646331"/>
          </a:xfrm>
          <a:prstGeom prst="rect">
            <a:avLst/>
          </a:prstGeom>
          <a:noFill/>
        </p:spPr>
        <p:txBody>
          <a:bodyPr wrap="square" rtlCol="0">
            <a:spAutoFit/>
          </a:bodyPr>
          <a:lstStyle/>
          <a:p>
            <a:pPr algn="ctr">
              <a:lnSpc>
                <a:spcPct val="100000"/>
              </a:lnSpc>
              <a:spcBef>
                <a:spcPct val="0"/>
              </a:spcBef>
              <a:buNone/>
            </a:pPr>
            <a:r>
              <a:rPr lang="en-US" sz="3600" dirty="0">
                <a:effectLst/>
                <a:latin typeface="Comic Sans MS" panose="030F0702030302020204" pitchFamily="66" charset="0"/>
                <a:ea typeface="Calibri" panose="020F0502020204030204" pitchFamily="34" charset="0"/>
                <a:cs typeface="Times New Roman" panose="02020603050405020304" pitchFamily="18" charset="0"/>
              </a:rPr>
              <a:t>harm</a:t>
            </a:r>
            <a:endParaRPr lang="en-GB" sz="18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C1E1C549-3131-442D-A73F-0EE6726E6440}"/>
              </a:ext>
            </a:extLst>
          </p:cNvPr>
          <p:cNvSpPr txBox="1"/>
          <p:nvPr/>
        </p:nvSpPr>
        <p:spPr>
          <a:xfrm>
            <a:off x="8495121" y="2268922"/>
            <a:ext cx="2251229" cy="646331"/>
          </a:xfrm>
          <a:prstGeom prst="rect">
            <a:avLst/>
          </a:prstGeom>
          <a:noFill/>
        </p:spPr>
        <p:txBody>
          <a:bodyPr wrap="square" rtlCol="0">
            <a:spAutoFit/>
          </a:bodyPr>
          <a:lstStyle/>
          <a:p>
            <a:pPr algn="ctr">
              <a:lnSpc>
                <a:spcPct val="100000"/>
              </a:lnSpc>
              <a:spcBef>
                <a:spcPct val="0"/>
              </a:spcBef>
              <a:buNone/>
            </a:pPr>
            <a:r>
              <a:rPr lang="en-US" sz="3600" dirty="0">
                <a:effectLst/>
                <a:latin typeface="Comic Sans MS" panose="030F0702030302020204" pitchFamily="66" charset="0"/>
                <a:ea typeface="Calibri" panose="020F0502020204030204" pitchFamily="34" charset="0"/>
                <a:cs typeface="Times New Roman" panose="02020603050405020304" pitchFamily="18" charset="0"/>
              </a:rPr>
              <a:t>shark</a:t>
            </a:r>
            <a:endParaRPr lang="en-GB" sz="1800" dirty="0">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2" name="45">
            <a:hlinkClick r:id="" action="ppaction://media"/>
            <a:extLst>
              <a:ext uri="{FF2B5EF4-FFF2-40B4-BE49-F238E27FC236}">
                <a16:creationId xmlns:a16="http://schemas.microsoft.com/office/drawing/2014/main" id="{6FADF185-6489-441A-8A90-F2A45C88568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665357" y="520609"/>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6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4362" y="714877"/>
            <a:ext cx="7712849" cy="276999"/>
          </a:xfrm>
          <a:prstGeom prst="rect">
            <a:avLst/>
          </a:prstGeom>
        </p:spPr>
        <p:txBody>
          <a:bodyPr wrap="square" lIns="0" tIns="0" rIns="0" bIns="0">
            <a:spAutoFit/>
          </a:bodyPr>
          <a:lstStyle/>
          <a:p>
            <a:r>
              <a:rPr lang="en-GB" altLang="en-US" dirty="0"/>
              <a:t>Click the pictures that contain the ‘</a:t>
            </a:r>
            <a:r>
              <a:rPr lang="en-GB" altLang="en-US" dirty="0" err="1"/>
              <a:t>ar</a:t>
            </a:r>
            <a:r>
              <a:rPr lang="en-GB" altLang="en-US" dirty="0"/>
              <a:t>’ sound to move them into the middle.  </a:t>
            </a:r>
            <a:endParaRPr lang="en-GB" dirty="0"/>
          </a:p>
        </p:txBody>
      </p:sp>
      <p:sp>
        <p:nvSpPr>
          <p:cNvPr id="2" name="Rounded Rectangle 1"/>
          <p:cNvSpPr/>
          <p:nvPr/>
        </p:nvSpPr>
        <p:spPr>
          <a:xfrm>
            <a:off x="4366052" y="1804087"/>
            <a:ext cx="3509321" cy="4407244"/>
          </a:xfrm>
          <a:prstGeom prst="roundRect">
            <a:avLst/>
          </a:prstGeom>
          <a:noFill/>
          <a:ln w="38100">
            <a:solidFill>
              <a:srgbClr val="3ED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5568776" y="1252152"/>
            <a:ext cx="1103870" cy="1103870"/>
          </a:xfrm>
          <a:prstGeom prst="ellipse">
            <a:avLst/>
          </a:prstGeom>
          <a:solidFill>
            <a:srgbClr val="3ED8D6"/>
          </a:solidFill>
          <a:ln>
            <a:solidFill>
              <a:srgbClr val="3ED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5791200" y="1416908"/>
            <a:ext cx="1062682" cy="646331"/>
          </a:xfrm>
          <a:prstGeom prst="rect">
            <a:avLst/>
          </a:prstGeom>
          <a:noFill/>
        </p:spPr>
        <p:txBody>
          <a:bodyPr wrap="square" rtlCol="0">
            <a:spAutoFit/>
          </a:bodyPr>
          <a:lstStyle/>
          <a:p>
            <a:r>
              <a:rPr lang="en-GB" sz="3600" dirty="0" err="1"/>
              <a:t>ar</a:t>
            </a:r>
            <a:endParaRPr lang="en-GB" sz="3600" dirty="0"/>
          </a:p>
        </p:txBody>
      </p:sp>
      <p:pic>
        <p:nvPicPr>
          <p:cNvPr id="3" name="Sta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7400" y="1183803"/>
            <a:ext cx="1389646" cy="1366485"/>
          </a:xfrm>
          <a:prstGeom prst="rect">
            <a:avLst/>
          </a:prstGeom>
        </p:spPr>
      </p:pic>
      <p:pic>
        <p:nvPicPr>
          <p:cNvPr id="4" name="Ca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1542" y="5000770"/>
            <a:ext cx="2059459" cy="935744"/>
          </a:xfrm>
          <a:prstGeom prst="rect">
            <a:avLst/>
          </a:prstGeom>
        </p:spPr>
      </p:pic>
      <p:pic>
        <p:nvPicPr>
          <p:cNvPr id="7" name="Fox"/>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43260" y="4384129"/>
            <a:ext cx="1269682" cy="1778712"/>
          </a:xfrm>
          <a:prstGeom prst="rect">
            <a:avLst/>
          </a:prstGeom>
        </p:spPr>
      </p:pic>
      <p:pic>
        <p:nvPicPr>
          <p:cNvPr id="8" name="Rocket"/>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45293" y="2844709"/>
            <a:ext cx="1028556" cy="1945161"/>
          </a:xfrm>
          <a:prstGeom prst="rect">
            <a:avLst/>
          </a:prstGeom>
        </p:spPr>
      </p:pic>
      <p:pic>
        <p:nvPicPr>
          <p:cNvPr id="16" name="Park"/>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86885" y="1202776"/>
            <a:ext cx="1515177" cy="1522182"/>
          </a:xfrm>
          <a:prstGeom prst="ellipse">
            <a:avLst/>
          </a:prstGeom>
          <a:ln w="28575" cap="rnd">
            <a:solidFill>
              <a:schemeClr val="tx1"/>
            </a:solidFill>
          </a:ln>
          <a:effectLst/>
        </p:spPr>
      </p:pic>
      <p:pic>
        <p:nvPicPr>
          <p:cNvPr id="17" name="Farm"/>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56796" y="2742214"/>
            <a:ext cx="1516639" cy="1522182"/>
          </a:xfrm>
          <a:prstGeom prst="ellipse">
            <a:avLst/>
          </a:prstGeom>
          <a:ln w="28575" cap="rnd">
            <a:solidFill>
              <a:schemeClr val="tx1"/>
            </a:solidFill>
          </a:ln>
          <a:effectLst/>
        </p:spPr>
      </p:pic>
      <p:sp>
        <p:nvSpPr>
          <p:cNvPr id="12" name="Cross 11"/>
          <p:cNvSpPr/>
          <p:nvPr/>
        </p:nvSpPr>
        <p:spPr>
          <a:xfrm rot="2700000">
            <a:off x="2872832" y="4800313"/>
            <a:ext cx="1052642" cy="1052642"/>
          </a:xfrm>
          <a:prstGeom prst="plus">
            <a:avLst>
              <a:gd name="adj" fmla="val 37668"/>
            </a:avLst>
          </a:prstGeom>
          <a:solidFill>
            <a:srgbClr val="D81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ross 12"/>
          <p:cNvSpPr/>
          <p:nvPr/>
        </p:nvSpPr>
        <p:spPr>
          <a:xfrm rot="2700000">
            <a:off x="8631409" y="3153869"/>
            <a:ext cx="1052642" cy="1052642"/>
          </a:xfrm>
          <a:prstGeom prst="plus">
            <a:avLst>
              <a:gd name="adj" fmla="val 37668"/>
            </a:avLst>
          </a:prstGeom>
          <a:solidFill>
            <a:srgbClr val="D81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46">
            <a:hlinkClick r:id="" action="ppaction://media"/>
            <a:extLst>
              <a:ext uri="{FF2B5EF4-FFF2-40B4-BE49-F238E27FC236}">
                <a16:creationId xmlns:a16="http://schemas.microsoft.com/office/drawing/2014/main" id="{9FC999E4-DC89-4DB9-9450-4A79147E73B5}"/>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484172" y="1379682"/>
            <a:ext cx="487363" cy="487363"/>
          </a:xfrm>
          <a:prstGeom prst="rect">
            <a:avLst/>
          </a:prstGeom>
        </p:spPr>
      </p:pic>
    </p:spTree>
    <p:extLst>
      <p:ext uri="{BB962C8B-B14F-4D97-AF65-F5344CB8AC3E}">
        <p14:creationId xmlns:p14="http://schemas.microsoft.com/office/powerpoint/2010/main" val="369031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688"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1500" tmFilter="0, 0; .2, .5; .8, .5; 1, 0"/>
                                        <p:tgtEl>
                                          <p:spTgt spid="7"/>
                                        </p:tgtEl>
                                      </p:cBhvr>
                                    </p:animEffect>
                                    <p:animScale>
                                      <p:cBhvr>
                                        <p:cTn id="12" dur="750" autoRev="1" fill="hold"/>
                                        <p:tgtEl>
                                          <p:spTgt spid="7"/>
                                        </p:tgtEl>
                                      </p:cBhvr>
                                      <p:by x="105000" y="105000"/>
                                    </p:animScale>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999"/>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1500" tmFilter="0, 0; .2, .5; .8, .5; 1, 0"/>
                                        <p:tgtEl>
                                          <p:spTgt spid="8"/>
                                        </p:tgtEl>
                                      </p:cBhvr>
                                    </p:animEffect>
                                    <p:animScale>
                                      <p:cBhvr>
                                        <p:cTn id="21" dur="750" autoRev="1" fill="hold"/>
                                        <p:tgtEl>
                                          <p:spTgt spid="8"/>
                                        </p:tgtEl>
                                      </p:cBhvr>
                                      <p:by x="105000" y="105000"/>
                                    </p:animScale>
                                  </p:childTnLst>
                                </p:cTn>
                              </p:par>
                            </p:childTnLst>
                          </p:cTn>
                        </p:par>
                        <p:par>
                          <p:cTn id="22" fill="hold">
                            <p:stCondLst>
                              <p:cond delay="1500"/>
                            </p:stCondLst>
                            <p:childTnLst>
                              <p:par>
                                <p:cTn id="23" presetID="1" presetClass="entr" presetSubtype="0" fill="hold" grpId="0" nodeType="afterEffect">
                                  <p:stCondLst>
                                    <p:cond delay="0"/>
                                  </p:stCondLst>
                                  <p:childTnLst>
                                    <p:set>
                                      <p:cBhvr>
                                        <p:cTn id="24" dur="1" fill="hold">
                                          <p:stCondLst>
                                            <p:cond delay="999"/>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25" restart="whenNotActive" fill="hold" evtFilter="cancelBubble" nodeType="interactiveSeq">
                <p:stCondLst>
                  <p:cond evt="onClick" delay="0">
                    <p:tgtEl>
                      <p:spTgt spid="3"/>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fill="hold" nodeType="clickEffect">
                                  <p:stCondLst>
                                    <p:cond delay="0"/>
                                  </p:stCondLst>
                                  <p:childTnLst>
                                    <p:animMotion origin="layout" path="M -1.94444E-6 -2.22222E-6 L 0.19775 0.11713 " pathEditMode="relative" rAng="0" ptsTypes="AA">
                                      <p:cBhvr>
                                        <p:cTn id="29" dur="2000" fill="hold"/>
                                        <p:tgtEl>
                                          <p:spTgt spid="3"/>
                                        </p:tgtEl>
                                        <p:attrNameLst>
                                          <p:attrName>ppt_x</p:attrName>
                                          <p:attrName>ppt_y</p:attrName>
                                        </p:attrNameLst>
                                      </p:cBhvr>
                                      <p:rCtr x="9878" y="5856"/>
                                    </p:animMotion>
                                  </p:childTnLst>
                                </p:cTn>
                              </p:par>
                            </p:childTnLst>
                          </p:cTn>
                        </p:par>
                      </p:childTnLst>
                    </p:cTn>
                  </p:par>
                </p:childTnLst>
              </p:cTn>
              <p:nextCondLst>
                <p:cond evt="onClick" delay="0">
                  <p:tgtEl>
                    <p:spTgt spid="3"/>
                  </p:tgtEl>
                </p:cond>
              </p:nextCondLst>
            </p:seq>
            <p:seq concurrent="1" nextAc="seek">
              <p:cTn id="30" restart="whenNotActive" fill="hold" evtFilter="cancelBubble" nodeType="interactiveSeq">
                <p:stCondLst>
                  <p:cond evt="onClick" delay="0">
                    <p:tgtEl>
                      <p:spTgt spid="4"/>
                    </p:tgtEl>
                  </p:cond>
                </p:stCondLst>
                <p:endSync evt="end" delay="0">
                  <p:rtn val="all"/>
                </p:endSync>
                <p:childTnLst>
                  <p:par>
                    <p:cTn id="31" fill="hold">
                      <p:stCondLst>
                        <p:cond delay="0"/>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5.55556E-7 -3.7037E-6 L -0.26441 0.01945 " pathEditMode="relative" rAng="0" ptsTypes="AA">
                                      <p:cBhvr>
                                        <p:cTn id="34" dur="2000" fill="hold"/>
                                        <p:tgtEl>
                                          <p:spTgt spid="4"/>
                                        </p:tgtEl>
                                        <p:attrNameLst>
                                          <p:attrName>ppt_x</p:attrName>
                                          <p:attrName>ppt_y</p:attrName>
                                        </p:attrNameLst>
                                      </p:cBhvr>
                                      <p:rCtr x="-13229" y="972"/>
                                    </p:animMotion>
                                  </p:childTnLst>
                                </p:cTn>
                              </p:par>
                            </p:childTnLst>
                          </p:cTn>
                        </p:par>
                      </p:childTnLst>
                    </p:cTn>
                  </p:par>
                </p:childTnLst>
              </p:cTn>
              <p:nextCondLst>
                <p:cond evt="onClick" delay="0">
                  <p:tgtEl>
                    <p:spTgt spid="4"/>
                  </p:tgtEl>
                </p:cond>
              </p:nextCondLst>
            </p:seq>
            <p:seq concurrent="1" nextAc="seek">
              <p:cTn id="35" restart="whenNotActive" fill="hold" evtFilter="cancelBubble" nodeType="interactiveSeq">
                <p:stCondLst>
                  <p:cond evt="onClick" delay="0">
                    <p:tgtEl>
                      <p:spTgt spid="16"/>
                    </p:tgtEl>
                  </p:cond>
                </p:stCondLst>
                <p:endSync evt="end" delay="0">
                  <p:rtn val="all"/>
                </p:endSync>
                <p:childTnLst>
                  <p:par>
                    <p:cTn id="36" fill="hold">
                      <p:stCondLst>
                        <p:cond delay="0"/>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3.33333E-6 -2.59259E-6 L -0.24496 0.19491 " pathEditMode="relative" rAng="0" ptsTypes="AA">
                                      <p:cBhvr>
                                        <p:cTn id="39" dur="2000" fill="hold"/>
                                        <p:tgtEl>
                                          <p:spTgt spid="16"/>
                                        </p:tgtEl>
                                        <p:attrNameLst>
                                          <p:attrName>ppt_x</p:attrName>
                                          <p:attrName>ppt_y</p:attrName>
                                        </p:attrNameLst>
                                      </p:cBhvr>
                                      <p:rCtr x="-12257" y="9745"/>
                                    </p:animMotion>
                                  </p:childTnLst>
                                </p:cTn>
                              </p:par>
                            </p:childTnLst>
                          </p:cTn>
                        </p:par>
                      </p:childTnLst>
                    </p:cTn>
                  </p:par>
                </p:childTnLst>
              </p:cTn>
              <p:nextCondLst>
                <p:cond evt="onClick" delay="0">
                  <p:tgtEl>
                    <p:spTgt spid="16"/>
                  </p:tgtEl>
                </p:cond>
              </p:nextCondLst>
            </p:seq>
            <p:seq concurrent="1" nextAc="seek">
              <p:cTn id="40" restart="whenNotActive" fill="hold" evtFilter="cancelBubble" nodeType="interactiveSeq">
                <p:stCondLst>
                  <p:cond evt="onClick" delay="0">
                    <p:tgtEl>
                      <p:spTgt spid="17"/>
                    </p:tgtEl>
                  </p:cond>
                </p:stCondLst>
                <p:endSync evt="end" delay="0">
                  <p:rtn val="all"/>
                </p:endSync>
                <p:childTnLst>
                  <p:par>
                    <p:cTn id="41" fill="hold">
                      <p:stCondLst>
                        <p:cond delay="0"/>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8.33333E-7 1.85185E-6 L 0.21511 0.14421 " pathEditMode="relative" rAng="0" ptsTypes="AA">
                                      <p:cBhvr>
                                        <p:cTn id="44" dur="2000" fill="hold"/>
                                        <p:tgtEl>
                                          <p:spTgt spid="17"/>
                                        </p:tgtEl>
                                        <p:attrNameLst>
                                          <p:attrName>ppt_x</p:attrName>
                                          <p:attrName>ppt_y</p:attrName>
                                        </p:attrNameLst>
                                      </p:cBhvr>
                                      <p:rCtr x="10747" y="7199"/>
                                    </p:animMotion>
                                  </p:childTnLst>
                                </p:cTn>
                              </p:par>
                            </p:childTnLst>
                          </p:cTn>
                        </p:par>
                      </p:childTnLst>
                    </p:cTn>
                  </p:par>
                </p:childTnLst>
              </p:cTn>
              <p:nextCondLst>
                <p:cond evt="onClick" delay="0">
                  <p:tgtEl>
                    <p:spTgt spid="17"/>
                  </p:tgtEl>
                </p:cond>
              </p:nextCondLst>
            </p:seq>
            <p:audio>
              <p:cMediaNode vol="80000">
                <p:cTn id="45" fill="hold" display="0">
                  <p:stCondLst>
                    <p:cond delay="indefinite"/>
                  </p:stCondLst>
                  <p:endCondLst>
                    <p:cond evt="onStopAudio" delay="0">
                      <p:tgtEl>
                        <p:sldTgt/>
                      </p:tgtEl>
                    </p:cond>
                  </p:endCondLst>
                </p:cTn>
                <p:tgtEl>
                  <p:spTgt spid="10"/>
                </p:tgtEl>
              </p:cMediaNode>
            </p:audio>
          </p:childTnLst>
        </p:cTn>
      </p:par>
    </p:tnLst>
    <p:bldLst>
      <p:bldP spid="12" grpId="0" animBg="1"/>
      <p:bldP spid="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4F0A697C-4CAA-4526-A8D0-B8C17D003187}"/>
              </a:ext>
            </a:extLst>
          </p:cNvPr>
          <p:cNvSpPr>
            <a:spLocks noGrp="1"/>
          </p:cNvSpPr>
          <p:nvPr>
            <p:ph type="title"/>
          </p:nvPr>
        </p:nvSpPr>
        <p:spPr>
          <a:xfrm>
            <a:off x="1981201" y="479426"/>
            <a:ext cx="8220075" cy="993775"/>
          </a:xfrm>
        </p:spPr>
        <p:txBody>
          <a:bodyPr rtlCol="0"/>
          <a:lstStyle/>
          <a:p>
            <a:pPr fontAlgn="auto">
              <a:spcAft>
                <a:spcPts val="0"/>
              </a:spcAft>
              <a:defRPr/>
            </a:pPr>
            <a:r>
              <a:rPr lang="en-GB" altLang="en-US" sz="2800" dirty="0">
                <a:latin typeface="Twinkl" pitchFamily="2" charset="0"/>
                <a:ea typeface="+mn-ea"/>
                <a:cs typeface="+mn-cs"/>
              </a:rPr>
              <a:t>Phoneme Spotter Story</a:t>
            </a:r>
            <a:endParaRPr lang="en-GB" sz="2800" dirty="0">
              <a:latin typeface="Twinkl" pitchFamily="2" charset="0"/>
              <a:ea typeface="+mn-ea"/>
              <a:cs typeface="+mn-cs"/>
            </a:endParaRPr>
          </a:p>
        </p:txBody>
      </p:sp>
      <p:sp>
        <p:nvSpPr>
          <p:cNvPr id="7" name="TextBox 5">
            <a:extLst>
              <a:ext uri="{FF2B5EF4-FFF2-40B4-BE49-F238E27FC236}">
                <a16:creationId xmlns:a16="http://schemas.microsoft.com/office/drawing/2014/main" id="{88E11B3C-FAD0-4547-BEEB-2AD4C2140DD0}"/>
              </a:ext>
            </a:extLst>
          </p:cNvPr>
          <p:cNvSpPr txBox="1">
            <a:spLocks noChangeArrowheads="1"/>
          </p:cNvSpPr>
          <p:nvPr/>
        </p:nvSpPr>
        <p:spPr bwMode="auto">
          <a:xfrm>
            <a:off x="941033" y="1563626"/>
            <a:ext cx="10493405" cy="396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fontAlgn="auto">
              <a:spcAft>
                <a:spcPts val="0"/>
              </a:spcAft>
              <a:buNone/>
              <a:defRPr/>
            </a:pPr>
            <a:r>
              <a:rPr lang="en-GB" altLang="en-US" sz="2800" dirty="0">
                <a:latin typeface="+mn-lt"/>
                <a:cs typeface="Arial" panose="020B0604020202020204" pitchFamily="34" charset="0"/>
              </a:rPr>
              <a:t>Carl the shark had always wanted to live on a farm but he did not have any legs to walk on sand. He swam in the water close to Farmer Ned’s farm each day, watching as the animals moved around the barn. </a:t>
            </a:r>
          </a:p>
          <a:p>
            <a:pPr algn="ctr" fontAlgn="auto">
              <a:spcAft>
                <a:spcPts val="0"/>
              </a:spcAft>
              <a:buNone/>
              <a:defRPr/>
            </a:pPr>
            <a:endParaRPr lang="en-GB" altLang="en-US" sz="2800" dirty="0">
              <a:latin typeface="+mn-lt"/>
              <a:cs typeface="Arial" panose="020B0604020202020204" pitchFamily="34" charset="0"/>
            </a:endParaRPr>
          </a:p>
          <a:p>
            <a:pPr algn="ctr" fontAlgn="auto">
              <a:spcAft>
                <a:spcPts val="0"/>
              </a:spcAft>
              <a:buNone/>
              <a:defRPr/>
            </a:pPr>
            <a:endParaRPr lang="en-GB" altLang="en-US" sz="2800" dirty="0">
              <a:latin typeface="+mn-lt"/>
              <a:cs typeface="Arial" panose="020B0604020202020204" pitchFamily="34" charset="0"/>
            </a:endParaRPr>
          </a:p>
          <a:p>
            <a:pPr algn="ctr" fontAlgn="auto">
              <a:spcAft>
                <a:spcPts val="0"/>
              </a:spcAft>
              <a:buNone/>
              <a:defRPr/>
            </a:pPr>
            <a:r>
              <a:rPr lang="en-GB" altLang="en-US" sz="2800" dirty="0">
                <a:latin typeface="+mn-lt"/>
                <a:cs typeface="Arial" panose="020B0604020202020204" pitchFamily="34" charset="0"/>
              </a:rPr>
              <a:t>One day Farmer Ned’s wife noticed how sad Carl looked so she arranged for all of the animals to walk down to the sea to visit Carl. They all enjoyed it and didn’t think it was that far to walk even though it may have been quicker to travel in the car. </a:t>
            </a:r>
            <a:endParaRPr lang="en-GB" altLang="en-US" sz="2800" dirty="0">
              <a:latin typeface="+mn-lt"/>
            </a:endParaRPr>
          </a:p>
        </p:txBody>
      </p:sp>
      <p:pic>
        <p:nvPicPr>
          <p:cNvPr id="2" name="47">
            <a:hlinkClick r:id="" action="ppaction://media"/>
            <a:extLst>
              <a:ext uri="{FF2B5EF4-FFF2-40B4-BE49-F238E27FC236}">
                <a16:creationId xmlns:a16="http://schemas.microsoft.com/office/drawing/2014/main" id="{CE5B0216-89CE-4E53-8A09-ABC5839CE41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745646" y="583368"/>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33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79650" y="728663"/>
            <a:ext cx="3816350" cy="5364162"/>
          </a:xfrm>
          <a:prstGeom prst="roundRect">
            <a:avLst/>
          </a:prstGeom>
          <a:solidFill>
            <a:srgbClr val="F9353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435" name="Title 20"/>
          <p:cNvSpPr>
            <a:spLocks noGrp="1"/>
          </p:cNvSpPr>
          <p:nvPr>
            <p:ph type="title"/>
          </p:nvPr>
        </p:nvSpPr>
        <p:spPr>
          <a:xfrm>
            <a:off x="3143250" y="1838325"/>
            <a:ext cx="2020888" cy="2901950"/>
          </a:xfrm>
        </p:spPr>
        <p:txBody>
          <a:bodyPr rtlCol="0">
            <a:normAutofit fontScale="90000"/>
          </a:bodyPr>
          <a:lstStyle/>
          <a:p>
            <a:pPr fontAlgn="auto">
              <a:spcAft>
                <a:spcPts val="0"/>
              </a:spcAft>
              <a:defRPr/>
            </a:pPr>
            <a:r>
              <a:rPr lang="en-GB" altLang="en-US" sz="34400"/>
              <a:t>a</a:t>
            </a:r>
          </a:p>
        </p:txBody>
      </p:sp>
      <p:sp>
        <p:nvSpPr>
          <p:cNvPr id="6" name="Rounded Rectangle 5"/>
          <p:cNvSpPr/>
          <p:nvPr/>
        </p:nvSpPr>
        <p:spPr>
          <a:xfrm>
            <a:off x="6249988" y="728663"/>
            <a:ext cx="3662362" cy="5364162"/>
          </a:xfrm>
          <a:prstGeom prst="roundRect">
            <a:avLst/>
          </a:prstGeom>
          <a:noFill/>
          <a:ln w="76200">
            <a:solidFill>
              <a:srgbClr val="F935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8436" name="Picture 3"/>
          <p:cNvPicPr>
            <a:picLocks noChangeAspect="1"/>
          </p:cNvPicPr>
          <p:nvPr/>
        </p:nvPicPr>
        <p:blipFill>
          <a:blip r:embed="rId2"/>
          <a:srcRect/>
          <a:stretch>
            <a:fillRect/>
          </a:stretch>
        </p:blipFill>
        <p:spPr bwMode="auto">
          <a:xfrm>
            <a:off x="6670675" y="2125663"/>
            <a:ext cx="2849563" cy="27622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79650" y="728663"/>
            <a:ext cx="3816350" cy="5364162"/>
          </a:xfrm>
          <a:prstGeom prst="roundRect">
            <a:avLst/>
          </a:prstGeom>
          <a:solidFill>
            <a:srgbClr val="E96DA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9459" name="Title 20"/>
          <p:cNvSpPr>
            <a:spLocks noGrp="1"/>
          </p:cNvSpPr>
          <p:nvPr>
            <p:ph type="title"/>
          </p:nvPr>
        </p:nvSpPr>
        <p:spPr>
          <a:xfrm>
            <a:off x="3143250" y="1323975"/>
            <a:ext cx="2020888" cy="2903538"/>
          </a:xfrm>
        </p:spPr>
        <p:txBody>
          <a:bodyPr rtlCol="0">
            <a:normAutofit fontScale="90000"/>
          </a:bodyPr>
          <a:lstStyle/>
          <a:p>
            <a:pPr fontAlgn="auto">
              <a:spcAft>
                <a:spcPts val="0"/>
              </a:spcAft>
              <a:defRPr/>
            </a:pPr>
            <a:r>
              <a:rPr lang="en-GB" altLang="en-US" sz="34400"/>
              <a:t>p</a:t>
            </a:r>
          </a:p>
        </p:txBody>
      </p:sp>
      <p:sp>
        <p:nvSpPr>
          <p:cNvPr id="6" name="Rounded Rectangle 5"/>
          <p:cNvSpPr/>
          <p:nvPr/>
        </p:nvSpPr>
        <p:spPr>
          <a:xfrm>
            <a:off x="6249988" y="728663"/>
            <a:ext cx="3662362" cy="5364162"/>
          </a:xfrm>
          <a:prstGeom prst="roundRect">
            <a:avLst/>
          </a:prstGeom>
          <a:noFill/>
          <a:ln w="76200">
            <a:solidFill>
              <a:srgbClr val="E96D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9460" name="Picture 3"/>
          <p:cNvPicPr>
            <a:picLocks noChangeAspect="1"/>
          </p:cNvPicPr>
          <p:nvPr/>
        </p:nvPicPr>
        <p:blipFill>
          <a:blip r:embed="rId2"/>
          <a:srcRect/>
          <a:stretch>
            <a:fillRect/>
          </a:stretch>
        </p:blipFill>
        <p:spPr bwMode="auto">
          <a:xfrm>
            <a:off x="5541963" y="1725613"/>
            <a:ext cx="4235450" cy="299561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79650" y="728663"/>
            <a:ext cx="3816350" cy="5364162"/>
          </a:xfrm>
          <a:prstGeom prst="roundRect">
            <a:avLst/>
          </a:prstGeom>
          <a:solidFill>
            <a:schemeClr val="accent5">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483" name="Title 20"/>
          <p:cNvSpPr>
            <a:spLocks noGrp="1"/>
          </p:cNvSpPr>
          <p:nvPr>
            <p:ph type="title"/>
          </p:nvPr>
        </p:nvSpPr>
        <p:spPr>
          <a:xfrm>
            <a:off x="3111500" y="2070100"/>
            <a:ext cx="2019300" cy="2903538"/>
          </a:xfrm>
        </p:spPr>
        <p:txBody>
          <a:bodyPr rtlCol="0">
            <a:normAutofit fontScale="90000"/>
          </a:bodyPr>
          <a:lstStyle/>
          <a:p>
            <a:pPr fontAlgn="auto">
              <a:spcAft>
                <a:spcPts val="0"/>
              </a:spcAft>
              <a:defRPr/>
            </a:pPr>
            <a:r>
              <a:rPr lang="en-GB" altLang="en-US" sz="34400"/>
              <a:t>i</a:t>
            </a:r>
          </a:p>
        </p:txBody>
      </p:sp>
      <p:sp>
        <p:nvSpPr>
          <p:cNvPr id="6" name="Rounded Rectangle 5"/>
          <p:cNvSpPr/>
          <p:nvPr/>
        </p:nvSpPr>
        <p:spPr>
          <a:xfrm>
            <a:off x="6249988" y="728663"/>
            <a:ext cx="3662362" cy="5364162"/>
          </a:xfrm>
          <a:prstGeom prst="round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0484" name="Picture 1"/>
          <p:cNvPicPr>
            <a:picLocks noChangeAspect="1"/>
          </p:cNvPicPr>
          <p:nvPr/>
        </p:nvPicPr>
        <p:blipFill>
          <a:blip r:embed="rId2"/>
          <a:srcRect/>
          <a:stretch>
            <a:fillRect/>
          </a:stretch>
        </p:blipFill>
        <p:spPr bwMode="auto">
          <a:xfrm>
            <a:off x="6254750" y="2222500"/>
            <a:ext cx="3657600" cy="237648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79650" y="728663"/>
            <a:ext cx="3816350" cy="5364162"/>
          </a:xfrm>
          <a:prstGeom prst="round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507" name="Title 20"/>
          <p:cNvSpPr>
            <a:spLocks noGrp="1"/>
          </p:cNvSpPr>
          <p:nvPr>
            <p:ph type="title"/>
          </p:nvPr>
        </p:nvSpPr>
        <p:spPr>
          <a:xfrm>
            <a:off x="3143250" y="1958975"/>
            <a:ext cx="2020888" cy="2903538"/>
          </a:xfrm>
        </p:spPr>
        <p:txBody>
          <a:bodyPr rtlCol="0">
            <a:normAutofit fontScale="90000"/>
          </a:bodyPr>
          <a:lstStyle/>
          <a:p>
            <a:pPr fontAlgn="auto">
              <a:spcAft>
                <a:spcPts val="0"/>
              </a:spcAft>
              <a:defRPr/>
            </a:pPr>
            <a:r>
              <a:rPr lang="en-GB" altLang="en-US" sz="34400"/>
              <a:t>n</a:t>
            </a:r>
          </a:p>
        </p:txBody>
      </p:sp>
      <p:sp>
        <p:nvSpPr>
          <p:cNvPr id="6" name="Rounded Rectangle 5"/>
          <p:cNvSpPr/>
          <p:nvPr/>
        </p:nvSpPr>
        <p:spPr>
          <a:xfrm>
            <a:off x="6249988" y="728663"/>
            <a:ext cx="3662362" cy="5364162"/>
          </a:xfrm>
          <a:prstGeom prst="round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1508" name="Picture 3"/>
          <p:cNvPicPr>
            <a:picLocks noChangeAspect="1"/>
          </p:cNvPicPr>
          <p:nvPr/>
        </p:nvPicPr>
        <p:blipFill>
          <a:blip r:embed="rId2"/>
          <a:srcRect/>
          <a:stretch>
            <a:fillRect/>
          </a:stretch>
        </p:blipFill>
        <p:spPr bwMode="auto">
          <a:xfrm>
            <a:off x="6996113" y="1800225"/>
            <a:ext cx="2170112" cy="34131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79650" y="728663"/>
            <a:ext cx="3816350" cy="5364162"/>
          </a:xfrm>
          <a:prstGeom prst="roundRect">
            <a:avLst/>
          </a:prstGeom>
          <a:solidFill>
            <a:srgbClr val="FAD73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2531" name="Title 20"/>
          <p:cNvSpPr>
            <a:spLocks noGrp="1"/>
          </p:cNvSpPr>
          <p:nvPr>
            <p:ph type="title"/>
          </p:nvPr>
        </p:nvSpPr>
        <p:spPr>
          <a:xfrm>
            <a:off x="3087688" y="1838325"/>
            <a:ext cx="2019300" cy="2901950"/>
          </a:xfrm>
        </p:spPr>
        <p:txBody>
          <a:bodyPr rtlCol="0">
            <a:normAutofit fontScale="90000"/>
          </a:bodyPr>
          <a:lstStyle/>
          <a:p>
            <a:pPr fontAlgn="auto">
              <a:spcAft>
                <a:spcPts val="0"/>
              </a:spcAft>
              <a:defRPr/>
            </a:pPr>
            <a:r>
              <a:rPr lang="en-GB" altLang="en-US" sz="34400"/>
              <a:t>m</a:t>
            </a:r>
          </a:p>
        </p:txBody>
      </p:sp>
      <p:sp>
        <p:nvSpPr>
          <p:cNvPr id="6" name="Rounded Rectangle 5"/>
          <p:cNvSpPr/>
          <p:nvPr/>
        </p:nvSpPr>
        <p:spPr>
          <a:xfrm>
            <a:off x="6249988" y="728663"/>
            <a:ext cx="3662362" cy="5364162"/>
          </a:xfrm>
          <a:prstGeom prst="roundRect">
            <a:avLst/>
          </a:prstGeom>
          <a:noFill/>
          <a:ln w="76200">
            <a:solidFill>
              <a:srgbClr val="FAD7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2532" name="Picture 3"/>
          <p:cNvPicPr>
            <a:picLocks noChangeAspect="1"/>
          </p:cNvPicPr>
          <p:nvPr/>
        </p:nvPicPr>
        <p:blipFill>
          <a:blip r:embed="rId2"/>
          <a:srcRect/>
          <a:stretch>
            <a:fillRect/>
          </a:stretch>
        </p:blipFill>
        <p:spPr bwMode="auto">
          <a:xfrm>
            <a:off x="6513513" y="1917700"/>
            <a:ext cx="3135312" cy="27432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TotalTime>
  <Words>225</Words>
  <Application>Microsoft Office PowerPoint</Application>
  <PresentationFormat>Widescreen</PresentationFormat>
  <Paragraphs>62</Paragraphs>
  <Slides>47</Slides>
  <Notes>0</Notes>
  <HiddenSlides>0</HiddenSlides>
  <MMClips>5</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Calibri</vt:lpstr>
      <vt:lpstr>Calibri Light</vt:lpstr>
      <vt:lpstr>Comic Sans MS</vt:lpstr>
      <vt:lpstr>Sassoon Infant Md</vt:lpstr>
      <vt:lpstr>Twinkl</vt:lpstr>
      <vt:lpstr>Twinkl SemiBold</vt:lpstr>
      <vt:lpstr>Office Theme</vt:lpstr>
      <vt:lpstr>PowerPoint Presentation</vt:lpstr>
      <vt:lpstr>Phonics - Phase 3</vt:lpstr>
      <vt:lpstr>s</vt:lpstr>
      <vt:lpstr>t</vt:lpstr>
      <vt:lpstr>a</vt:lpstr>
      <vt:lpstr>p</vt:lpstr>
      <vt:lpstr>i</vt:lpstr>
      <vt:lpstr>n</vt:lpstr>
      <vt:lpstr>m</vt:lpstr>
      <vt:lpstr>d</vt:lpstr>
      <vt:lpstr>g</vt:lpstr>
      <vt:lpstr>o</vt:lpstr>
      <vt:lpstr>c</vt:lpstr>
      <vt:lpstr>k</vt:lpstr>
      <vt:lpstr>ck</vt:lpstr>
      <vt:lpstr>e</vt:lpstr>
      <vt:lpstr>u</vt:lpstr>
      <vt:lpstr>r</vt:lpstr>
      <vt:lpstr>h</vt:lpstr>
      <vt:lpstr>b</vt:lpstr>
      <vt:lpstr>f</vt:lpstr>
      <vt:lpstr>PowerPoint Presentation</vt:lpstr>
      <vt:lpstr>l</vt:lpstr>
      <vt:lpstr>PowerPoint Presentation</vt:lpstr>
      <vt:lpstr>PowerPoint Presentation</vt:lpstr>
      <vt:lpstr>x</vt:lpstr>
      <vt:lpstr>j</vt:lpstr>
      <vt:lpstr>v</vt:lpstr>
      <vt:lpstr>w</vt:lpstr>
      <vt:lpstr>y</vt:lpstr>
      <vt:lpstr>z</vt:lpstr>
      <vt:lpstr>PowerPoint Presentation</vt:lpstr>
      <vt:lpstr>qu</vt:lpstr>
      <vt:lpstr>PowerPoint Presentation</vt:lpstr>
      <vt:lpstr>PowerPoint Presentation</vt:lpstr>
      <vt:lpstr>PowerPoint Presentation</vt:lpstr>
      <vt:lpstr>PowerPoint Presentation</vt:lpstr>
      <vt:lpstr>PowerPoint Presentation</vt:lpstr>
      <vt:lpstr>ee</vt:lpstr>
      <vt:lpstr>PowerPoint Presentation</vt:lpstr>
      <vt:lpstr>PowerPoint Presentation</vt:lpstr>
      <vt:lpstr>PowerPoint Presentation</vt:lpstr>
      <vt:lpstr>PowerPoint Presentation</vt:lpstr>
      <vt:lpstr>Phonics - Phase 3</vt:lpstr>
      <vt:lpstr>Our phoneme today is…</vt:lpstr>
      <vt:lpstr>PowerPoint Presentation</vt:lpstr>
      <vt:lpstr>Phoneme Spotter Story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Georgina Wray</dc:creator>
  <cp:lastModifiedBy>Georgina Wray</cp:lastModifiedBy>
  <cp:revision>33</cp:revision>
  <dcterms:created xsi:type="dcterms:W3CDTF">2021-01-06T13:07:18Z</dcterms:created>
  <dcterms:modified xsi:type="dcterms:W3CDTF">2021-01-31T20:51:08Z</dcterms:modified>
</cp:coreProperties>
</file>