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033537-39C9-47DF-96D4-93D1B22E041A}" v="6" dt="2021-02-01T11:24:05.023"/>
    <p1510:client id="{C5D66575-4994-4BCB-A069-9A4255417288}" v="2" dt="2021-01-29T15:31:44.5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.Thewsey" userId="S::lthewsey@gfschools.co.uk::239e542b-f53a-4395-baa2-d85943bca2c7" providerId="AD" clId="Web-{C5D66575-4994-4BCB-A069-9A4255417288}"/>
    <pc:docChg chg="modSld">
      <pc:chgData name="L.Thewsey" userId="S::lthewsey@gfschools.co.uk::239e542b-f53a-4395-baa2-d85943bca2c7" providerId="AD" clId="Web-{C5D66575-4994-4BCB-A069-9A4255417288}" dt="2021-01-29T15:31:44.599" v="1" actId="1076"/>
      <pc:docMkLst>
        <pc:docMk/>
      </pc:docMkLst>
      <pc:sldChg chg="modSp">
        <pc:chgData name="L.Thewsey" userId="S::lthewsey@gfschools.co.uk::239e542b-f53a-4395-baa2-d85943bca2c7" providerId="AD" clId="Web-{C5D66575-4994-4BCB-A069-9A4255417288}" dt="2021-01-29T15:31:44.599" v="1" actId="1076"/>
        <pc:sldMkLst>
          <pc:docMk/>
          <pc:sldMk cId="3950509406" sldId="256"/>
        </pc:sldMkLst>
        <pc:picChg chg="mod">
          <ac:chgData name="L.Thewsey" userId="S::lthewsey@gfschools.co.uk::239e542b-f53a-4395-baa2-d85943bca2c7" providerId="AD" clId="Web-{C5D66575-4994-4BCB-A069-9A4255417288}" dt="2021-01-29T15:31:44.599" v="1" actId="1076"/>
          <ac:picMkLst>
            <pc:docMk/>
            <pc:sldMk cId="3950509406" sldId="256"/>
            <ac:picMk id="1028" creationId="{21DDA806-C116-47E7-A0E0-C9DA2794BD19}"/>
          </ac:picMkLst>
        </pc:picChg>
      </pc:sldChg>
    </pc:docChg>
  </pc:docChgLst>
  <pc:docChgLst>
    <pc:chgData name="L.Thewsey" userId="S::lthewsey@gfschools.co.uk::239e542b-f53a-4395-baa2-d85943bca2c7" providerId="AD" clId="Web-{43033537-39C9-47DF-96D4-93D1B22E041A}"/>
    <pc:docChg chg="modSld">
      <pc:chgData name="L.Thewsey" userId="S::lthewsey@gfschools.co.uk::239e542b-f53a-4395-baa2-d85943bca2c7" providerId="AD" clId="Web-{43033537-39C9-47DF-96D4-93D1B22E041A}" dt="2021-02-01T11:24:05.007" v="2" actId="20577"/>
      <pc:docMkLst>
        <pc:docMk/>
      </pc:docMkLst>
      <pc:sldChg chg="modSp">
        <pc:chgData name="L.Thewsey" userId="S::lthewsey@gfschools.co.uk::239e542b-f53a-4395-baa2-d85943bca2c7" providerId="AD" clId="Web-{43033537-39C9-47DF-96D4-93D1B22E041A}" dt="2021-02-01T11:24:05.007" v="2" actId="20577"/>
        <pc:sldMkLst>
          <pc:docMk/>
          <pc:sldMk cId="1808243390" sldId="259"/>
        </pc:sldMkLst>
        <pc:spChg chg="mod">
          <ac:chgData name="L.Thewsey" userId="S::lthewsey@gfschools.co.uk::239e542b-f53a-4395-baa2-d85943bca2c7" providerId="AD" clId="Web-{43033537-39C9-47DF-96D4-93D1B22E041A}" dt="2021-02-01T11:24:05.007" v="2" actId="20577"/>
          <ac:spMkLst>
            <pc:docMk/>
            <pc:sldMk cId="1808243390" sldId="259"/>
            <ac:spMk id="3" creationId="{B050901B-DFB0-4ECA-955F-7166D7C5507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BF342-4A87-4036-AD4D-70DA180827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246980-732C-4931-95B6-F7D71EC802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D5BC92-11E5-40DB-A2B2-74937FE06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D05C-FBF6-4B56-A0D4-889E22BB7B0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084673-8BD2-4C73-980E-B1710E8D5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08C14-0333-4455-8593-1EB38416C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F157C-AB38-47EA-B0DE-5F4ECA02C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403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BC556-0AC2-4723-9FD6-F396BC968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EFEF58-F0FC-4A4A-A0DC-7CB973E1BB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B58D7-829A-4778-89B8-D608CBA2E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D05C-FBF6-4B56-A0D4-889E22BB7B0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F7FFD-AC4F-43F8-8109-44EE55DF0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60143B-5DBB-427E-85F9-60EC36B9A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F157C-AB38-47EA-B0DE-5F4ECA02C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42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F9039C-EB07-42C2-B8CF-0BD19A5E7F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96E664-5C53-4C41-8EED-9D8099902B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6AF09-8493-4645-98EE-CE0350FC6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D05C-FBF6-4B56-A0D4-889E22BB7B0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F5A27-9348-4FDC-9A1A-B8C2AA96E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C9AE2-EB36-463F-A50A-F625AD4BF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F157C-AB38-47EA-B0DE-5F4ECA02C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344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DD940-B787-4AF5-BEF7-6D10138AB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76047-4A7B-424C-A728-58A013F5A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F6281-424D-4A41-BC12-5627963ED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D05C-FBF6-4B56-A0D4-889E22BB7B0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9BD06-E2FD-4C5F-ABE1-04A8D57BF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7B10B-1B69-40E6-879D-A3B6826DB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F157C-AB38-47EA-B0DE-5F4ECA02C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324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8B371-B716-4454-8B3A-C1BB6A851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ED7F23-5E46-41E8-907D-FC7AA70206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7E4EEE-C92C-4C92-9A62-0B2E4939F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D05C-FBF6-4B56-A0D4-889E22BB7B0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3F7CAD-1186-4700-8851-FFBBA0D2F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12043-3A86-4B7C-B6A2-AF0E9AA5F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F157C-AB38-47EA-B0DE-5F4ECA02C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694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042BE-44BF-48FA-B926-E09618EE8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6A71D-ADF1-40B5-BF9F-29A4B5F93F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50BB67-5C30-473E-8BB1-99C1453E85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262FFD-91C7-49D1-B0A4-D0CA18DF7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D05C-FBF6-4B56-A0D4-889E22BB7B0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176F7D-5374-4E6C-9163-2A017FC96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2DFD48-2A94-4916-939A-8F6406C5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F157C-AB38-47EA-B0DE-5F4ECA02C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811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9CF5B-F0A7-4B70-B497-E029CE9AA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2DF7F6-2DF3-416F-84FE-59EF4A654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F03C0A-030A-4441-86B9-0F28E9644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87E81A-A70E-4D12-B2F7-E355028F6F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FA1DFB-CAFC-4E6B-A391-0EA0BB4B23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E4341F-8167-4E84-A2B3-8DEE13111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D05C-FBF6-4B56-A0D4-889E22BB7B0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1CEDAE-000B-471C-965F-EE3555580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EFE573-AFFB-44FF-A916-FC6EC7B3D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F157C-AB38-47EA-B0DE-5F4ECA02C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501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4A0B8-47A1-4E71-AA6E-FED8D6AB5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F90B35-2FBB-494C-8451-3977F9596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D05C-FBF6-4B56-A0D4-889E22BB7B0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83E4E-EEBC-4805-9A16-183778E49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758DD3-BF6F-4E88-AC5F-21126FEE3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F157C-AB38-47EA-B0DE-5F4ECA02C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70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082989-1211-445E-AE74-1E1515FD1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D05C-FBF6-4B56-A0D4-889E22BB7B0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76CA4C-8941-4C87-B205-12D36D7DD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2541C3-96B6-40A9-9CA9-EFBBBAC53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F157C-AB38-47EA-B0DE-5F4ECA02C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611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12AE5-338A-4159-932F-87F346D43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64191-92D3-40BF-B3EB-0813D25D4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EA63E4-E7D9-4C7B-B101-439EF592A2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E3E96C-309E-4DE4-9216-0F9A253C5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D05C-FBF6-4B56-A0D4-889E22BB7B0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82FBF9-EB1F-44E8-8D10-92D00D6DD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EADB36-3941-4D17-B6BF-B140B9DF6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F157C-AB38-47EA-B0DE-5F4ECA02C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170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5BB34-B478-4135-8697-A3EAA6D2C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B967DC-107F-480B-A57D-9CC22779BE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0134DF-EBA6-4C6E-9312-F368237913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9C0E38-E1B4-4407-BF1E-1C5F66D0E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D05C-FBF6-4B56-A0D4-889E22BB7B0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38EB5A-A1B3-44F7-8811-589675E56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08FBA4-4A97-4C05-98A8-A6BE7923D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F157C-AB38-47EA-B0DE-5F4ECA02C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48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B185B7-6AAE-4590-860B-D4657E854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E9C61-9891-494E-9926-ABBB7BD1B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E5D4D-F4E7-4AA9-9A32-02C22BBB86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7D05C-FBF6-4B56-A0D4-889E22BB7B0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730DE-F7E8-4EA7-A5D1-EFE37F4BA9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06AAC-D92D-43A5-AA33-A13D5D66E0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F157C-AB38-47EA-B0DE-5F4ECA02C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059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32E62931-8EB4-42BB-BAAB-D8757BE66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Float Sink Vector Images (over 180)">
            <a:extLst>
              <a:ext uri="{FF2B5EF4-FFF2-40B4-BE49-F238E27FC236}">
                <a16:creationId xmlns:a16="http://schemas.microsoft.com/office/drawing/2014/main" id="{21DDA806-C116-47E7-A0E0-C9DA2794BD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2" r="-1" b="-1"/>
          <a:stretch/>
        </p:blipFill>
        <p:spPr bwMode="auto">
          <a:xfrm>
            <a:off x="3091719" y="0"/>
            <a:ext cx="6005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0509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9" name="Rectangle 138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2056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7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9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0" name="Rectangle 145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AD809CD-1447-4A61-A7D9-B7CB8669F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How do we know if an object will float or sink?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F0210-6F24-4F83-BDEB-16E0A087C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r>
              <a:rPr lang="en-GB" sz="2400" dirty="0"/>
              <a:t>Gather some objects from around you house and see what happens when your put them in a container of water. </a:t>
            </a:r>
          </a:p>
          <a:p>
            <a:r>
              <a:rPr lang="en-GB" sz="2400" dirty="0"/>
              <a:t>Make a prediction, before you try each object and then see if you are right. </a:t>
            </a:r>
          </a:p>
        </p:txBody>
      </p:sp>
      <p:pic>
        <p:nvPicPr>
          <p:cNvPr id="2054" name="Picture 6" descr="Float or Sink? Poster (teacher made)">
            <a:extLst>
              <a:ext uri="{FF2B5EF4-FFF2-40B4-BE49-F238E27FC236}">
                <a16:creationId xmlns:a16="http://schemas.microsoft.com/office/drawing/2014/main" id="{7D87DFB3-70E8-49D1-ABB3-314A820B4E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34" t="24799" r="24291" b="11436"/>
          <a:stretch/>
        </p:blipFill>
        <p:spPr bwMode="auto">
          <a:xfrm>
            <a:off x="6098892" y="2789692"/>
            <a:ext cx="4802404" cy="2968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6055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1F6131-E7A5-408A-8338-C41E00105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Why do some objects sink?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AEA83-6652-411E-995E-40989D80E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6765" y="2543175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400" b="1" dirty="0"/>
              <a:t>Heavier </a:t>
            </a:r>
          </a:p>
          <a:p>
            <a:pPr marL="0" indent="0">
              <a:buNone/>
            </a:pPr>
            <a:r>
              <a:rPr lang="en-GB" sz="2400" dirty="0"/>
              <a:t>Some objects are heavier so they sink. Objects like marble, coins and stones sink.</a:t>
            </a:r>
          </a:p>
          <a:p>
            <a:pPr marL="0" indent="0">
              <a:buNone/>
            </a:pPr>
            <a:r>
              <a:rPr lang="en-GB" sz="2400" b="1" dirty="0"/>
              <a:t>Lighter </a:t>
            </a:r>
          </a:p>
          <a:p>
            <a:pPr marL="0" indent="0">
              <a:buNone/>
            </a:pPr>
            <a:r>
              <a:rPr lang="en-GB" sz="2400" dirty="0"/>
              <a:t>Some objects are lighter so they float. Corks, sponges and wood will float. </a:t>
            </a:r>
          </a:p>
        </p:txBody>
      </p:sp>
      <p:pic>
        <p:nvPicPr>
          <p:cNvPr id="11" name="Picture 5">
            <a:extLst>
              <a:ext uri="{FF2B5EF4-FFF2-40B4-BE49-F238E27FC236}">
                <a16:creationId xmlns:a16="http://schemas.microsoft.com/office/drawing/2014/main" id="{F35F8892-EC56-4E11-9F66-A365D4589F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3276" y="2929432"/>
            <a:ext cx="14605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970F4FF2-BF6B-486C-80A1-13DE8D911195}"/>
              </a:ext>
            </a:extLst>
          </p:cNvPr>
          <p:cNvGrpSpPr/>
          <p:nvPr/>
        </p:nvGrpSpPr>
        <p:grpSpPr>
          <a:xfrm>
            <a:off x="9574340" y="3077667"/>
            <a:ext cx="968503" cy="702665"/>
            <a:chOff x="4242934" y="4948225"/>
            <a:chExt cx="968503" cy="702665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55756185-00E3-4295-A1F3-63418E21B9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42934" y="4948225"/>
              <a:ext cx="640089" cy="640089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853A749F-9440-4FA9-A525-8BBEBF0981E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7677" y="5057380"/>
              <a:ext cx="583760" cy="593510"/>
            </a:xfrm>
            <a:prstGeom prst="rect">
              <a:avLst/>
            </a:prstGeom>
          </p:spPr>
        </p:pic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id="{71F5E43F-AFCC-4B00-9834-38C94C18156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28" y="2498564"/>
            <a:ext cx="676734" cy="671258"/>
          </a:xfrm>
          <a:prstGeom prst="rect">
            <a:avLst/>
          </a:prstGeom>
        </p:spPr>
      </p:pic>
      <p:pic>
        <p:nvPicPr>
          <p:cNvPr id="25" name="Picture 3">
            <a:extLst>
              <a:ext uri="{FF2B5EF4-FFF2-40B4-BE49-F238E27FC236}">
                <a16:creationId xmlns:a16="http://schemas.microsoft.com/office/drawing/2014/main" id="{592D8E89-2C60-4865-8299-B02215EC477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6893" y="5391748"/>
            <a:ext cx="1916112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F525BE98-38F9-4C5B-B7DF-E87F7DB3046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5053" y="5086621"/>
            <a:ext cx="433745" cy="63594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BE1E652A-04BE-42D3-AD84-84542CF8928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144" y="5524074"/>
            <a:ext cx="1160091" cy="79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82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74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59355FA-195C-430A-8586-09AE00A9D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What about shape?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0901B-DFB0-4ECA-955F-7166D7C55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altLang="en-US" sz="2400" dirty="0"/>
              <a:t>The shape of an object matters too. When more of the object is touching the water then it's more likely to float </a:t>
            </a:r>
            <a:endParaRPr lang="en-GB" altLang="en-US" sz="2400"/>
          </a:p>
          <a:p>
            <a:r>
              <a:rPr lang="en-GB" sz="2400" dirty="0"/>
              <a:t>Using playdough or plasticine see if you can make a shape that sinks and one that floats. </a:t>
            </a:r>
            <a:endParaRPr lang="en-GB" sz="2400" dirty="0">
              <a:cs typeface="Calibri"/>
            </a:endParaRPr>
          </a:p>
        </p:txBody>
      </p:sp>
      <p:pic>
        <p:nvPicPr>
          <p:cNvPr id="3074" name="Picture 2" descr="Will plasticine float in water? Easy DIY Science experiment on Displacement  during lock down - YouTube">
            <a:extLst>
              <a:ext uri="{FF2B5EF4-FFF2-40B4-BE49-F238E27FC236}">
                <a16:creationId xmlns:a16="http://schemas.microsoft.com/office/drawing/2014/main" id="{C7610302-E174-4279-A1A6-5560B69C87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79" t="13623" r="33712" b="14411"/>
          <a:stretch/>
        </p:blipFill>
        <p:spPr bwMode="auto">
          <a:xfrm>
            <a:off x="6908725" y="2492376"/>
            <a:ext cx="3182737" cy="356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8243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74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B4B3353-C17A-4082-BA0A-0D6FE9BA1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Can you make a boat for the penguin and the boy from Lost &amp; Found?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D3FC7D-CBC2-468F-870A-2C245FB051E0}"/>
              </a:ext>
            </a:extLst>
          </p:cNvPr>
          <p:cNvSpPr txBox="1"/>
          <p:nvPr/>
        </p:nvSpPr>
        <p:spPr>
          <a:xfrm>
            <a:off x="1424904" y="2494450"/>
            <a:ext cx="4053545" cy="3563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Use  materials from around you house to make a boat. Is it heavy or light? </a:t>
            </a:r>
            <a:r>
              <a:rPr lang="en-US" sz="2400"/>
              <a:t>Can you change the shape to help it float? </a:t>
            </a: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Use an object to be your penguin and check it floats. </a:t>
            </a:r>
          </a:p>
        </p:txBody>
      </p:sp>
      <p:pic>
        <p:nvPicPr>
          <p:cNvPr id="4098" name="Picture 2" descr="Lost and Found (book) - Wikipedia">
            <a:extLst>
              <a:ext uri="{FF2B5EF4-FFF2-40B4-BE49-F238E27FC236}">
                <a16:creationId xmlns:a16="http://schemas.microsoft.com/office/drawing/2014/main" id="{A7E011FC-2995-493D-926B-AB6E61769E9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42059" y="2492376"/>
            <a:ext cx="3516070" cy="356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73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A561A4C2444C4AA0712AE10FF1E187" ma:contentTypeVersion="6" ma:contentTypeDescription="Create a new document." ma:contentTypeScope="" ma:versionID="8b7908a5b02b91640cbb81bbee54ded8">
  <xsd:schema xmlns:xsd="http://www.w3.org/2001/XMLSchema" xmlns:xs="http://www.w3.org/2001/XMLSchema" xmlns:p="http://schemas.microsoft.com/office/2006/metadata/properties" xmlns:ns2="ef549d5a-2859-4ce2-9201-8ceeb08ffc25" targetNamespace="http://schemas.microsoft.com/office/2006/metadata/properties" ma:root="true" ma:fieldsID="a7c5e82f35ed1bf2bbae969b36a803e7" ns2:_="">
    <xsd:import namespace="ef549d5a-2859-4ce2-9201-8ceeb08ffc2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549d5a-2859-4ce2-9201-8ceeb08ffc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0471B89-D2DA-470F-BA4D-A54815738F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B14154-3314-4E77-8D18-256E4D0F230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603765C-4F8D-4E2E-8363-CF306A3ADD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549d5a-2859-4ce2-9201-8ceeb08ffc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191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How do we know if an object will float or sink?</vt:lpstr>
      <vt:lpstr>Why do some objects sink?</vt:lpstr>
      <vt:lpstr>What about shape?</vt:lpstr>
      <vt:lpstr>Can you make a boat for the penguin and the boy from Lost &amp; Found?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Thewsey, Laurel (Student)</dc:creator>
  <cp:lastModifiedBy>Thewsey, Laurel (Student)</cp:lastModifiedBy>
  <cp:revision>6</cp:revision>
  <dcterms:created xsi:type="dcterms:W3CDTF">2021-01-29T14:09:10Z</dcterms:created>
  <dcterms:modified xsi:type="dcterms:W3CDTF">2021-02-01T11:24:05Z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0x01010055A561A4C2444C4AA0712AE10FF1E187</vt:lpwstr>
  </property>
</Properties>
</file>