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59" r:id="rId5"/>
    <p:sldId id="268" r:id="rId6"/>
    <p:sldId id="269" r:id="rId7"/>
    <p:sldId id="258" r:id="rId8"/>
    <p:sldId id="266" r:id="rId9"/>
    <p:sldId id="267" r:id="rId10"/>
    <p:sldId id="263" r:id="rId11"/>
    <p:sldId id="260" r:id="rId12"/>
    <p:sldId id="262" r:id="rId13"/>
    <p:sldId id="261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0E52-109F-4934-B978-39F78A5D89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E86E8-86E1-4116-AF29-CC386ECB9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DA8DB-F12B-49B7-A352-81E55371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5B121-12FD-4777-AD87-96C41426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F2F6-5E41-454B-8280-629BA2EB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07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C770B-9C65-40F8-A01B-F819DE1F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6DA34-6782-41AB-A097-945EC64EB8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27C69-0368-4BB2-856E-B8CEA3EC7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88C00-D436-4373-B099-DAA4C068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3D8F7-0C4D-4AB8-8C06-44F9A314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8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082A83-4B33-4579-9876-EE6E25835A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ACD23-108F-4EC5-93D1-5C2E75BAF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CA0D-BABC-44E6-9C47-8028D2FB0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3F01-FB8E-4A2B-A7A7-1A525260E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7339F-631D-48C2-B6F1-47A92440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41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07C83-30D8-4274-8738-6E4541F2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B3375-6871-43AC-AB52-F45E21CA7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5F35F-4A47-4236-A353-965FE731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99CA5-CB9A-428C-AFD6-DB1C934B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091C7-556F-43FA-95C2-E7698D53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64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70FC1-4220-4514-A430-E5ACD267A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B98A5-9CAD-47CF-8A6A-A331FEE13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0807AC-72D0-4F24-93BB-59E6FF96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61540-17CB-4C90-A08E-78E1CDB2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85C5A-D6FD-42DE-BB68-5D8A52617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638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7461-8928-4BFB-86D1-25EB3DFA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B1E0B-DFBC-4D13-959F-8E31E7DD8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CAA86-73F2-447C-891E-4947ADD8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BD230-E920-4FEE-8F67-B7BAABDD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6B98C-1A38-45A5-BB50-3A8EA297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8797D-83E2-41A3-9E63-7C6D31F2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9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E47F-0363-48F8-9114-CC596A3AE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737B6-8C2E-48D5-8A87-A2A3BC16E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AF293-F52B-498D-8064-BE3A2153C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CF670-FC50-4859-A985-1736A85A2E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4CD4D5-B1CE-420D-A996-0C3644C74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6A779-F90D-4651-AD44-A74C86311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125B0-F556-4437-965B-7007780D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FD19B-466E-4A80-A0F3-AEFC67CD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4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9A1DD-1FA9-470A-8F92-93D163E4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32DB6-F211-42CD-98A5-EEB5FB0C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639BE-2418-4D81-8FFA-37A4EBC7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C3854-43B0-4C94-80AC-3EE59E0D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70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33522-E537-4961-8967-4A06E4EAC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996193-F32A-4549-9BDE-31C9776A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F8D30-CEB6-49B4-AA69-0D42496D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890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73B9-296D-4888-AAE3-98E71512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5F4B1-4300-4393-B54E-1A9333305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0725D-991B-401E-A658-0CBF2D72C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85281-35A3-4E08-8B8F-B8695C14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9DED3B-D3DC-4BE3-8B9D-C1084585F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09DF6-AC94-4D8E-8F19-79D7ABB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53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56A50-DA34-413B-A0B0-011D4B77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1F48B-3F12-4047-8CD5-31C744360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8EB08F-6A50-4417-8E4A-30D0ED71D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DF093-BA29-4451-BFDC-CFE3B915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31F35-DB18-4FEB-A202-89E0165C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D1C74-7F56-4075-8212-399C54FA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37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2F1BB-E28B-4DBE-912C-15EB1396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0E955-F803-4588-9494-89CD6C81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967D-E27F-459E-B4CD-C0765C964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40D1-F6ED-4AE1-8588-6E7791CCF1AA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93699-DE2B-42A1-8752-3C49A2511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5ECD5-26F1-4ED1-B009-DBC4314CB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03265-8BAF-41CB-B5E1-35DC918685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7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9CB226-99AC-489B-BA7B-A0E9E4AD1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14498" r="6791" b="5630"/>
          <a:stretch/>
        </p:blipFill>
        <p:spPr bwMode="auto">
          <a:xfrm>
            <a:off x="443884" y="0"/>
            <a:ext cx="5814633" cy="685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C044D7D6-6ECC-479F-954B-61282B4F5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7494" y="634383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43454B-35BF-4B49-8EA6-2003C159EF70}"/>
              </a:ext>
            </a:extLst>
          </p:cNvPr>
          <p:cNvSpPr/>
          <p:nvPr/>
        </p:nvSpPr>
        <p:spPr>
          <a:xfrm>
            <a:off x="9619997" y="1913216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6" name="?">
            <a:hlinkClick r:id="" action="ppaction://media"/>
            <a:extLst>
              <a:ext uri="{FF2B5EF4-FFF2-40B4-BE49-F238E27FC236}">
                <a16:creationId xmlns:a16="http://schemas.microsoft.com/office/drawing/2014/main" id="{91F23B8A-6A24-46E4-8BB2-BD4EDA0B02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3607" y="41005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947F0-29B0-4095-8955-D931A5CA9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A1706-1624-4556-B3D3-E8AF060A5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64C444B-5B62-43F3-A893-494DE865C0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B62D8F-FBC8-4B8D-A9BC-E56BC270F4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68" r="4156" b="9931"/>
          <a:stretch/>
        </p:blipFill>
        <p:spPr>
          <a:xfrm>
            <a:off x="119956" y="1"/>
            <a:ext cx="11253476" cy="6858000"/>
          </a:xfrm>
          <a:prstGeom prst="rect">
            <a:avLst/>
          </a:prstGeom>
        </p:spPr>
      </p:pic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F43EDF1B-6E21-43CF-ADDA-F60830C5E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886" y="1144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D727D-D084-407D-A9ED-42AAB34BE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BBB2A-5A53-4E81-B09E-524C8A461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1EB8D7C-E8A3-4A7B-B471-A41A87F83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r="5225" b="15340"/>
          <a:stretch/>
        </p:blipFill>
        <p:spPr bwMode="auto">
          <a:xfrm>
            <a:off x="612559" y="47873"/>
            <a:ext cx="11256886" cy="676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1">
            <a:hlinkClick r:id="" action="ppaction://media"/>
            <a:extLst>
              <a:ext uri="{FF2B5EF4-FFF2-40B4-BE49-F238E27FC236}">
                <a16:creationId xmlns:a16="http://schemas.microsoft.com/office/drawing/2014/main" id="{F47F6199-A3A4-4CA6-A96C-0423CC12D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368431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A87CB5-ED40-4E06-AB6E-9F03A0558C54}"/>
              </a:ext>
            </a:extLst>
          </p:cNvPr>
          <p:cNvSpPr/>
          <p:nvPr/>
        </p:nvSpPr>
        <p:spPr>
          <a:xfrm>
            <a:off x="10826508" y="4288673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5" name="?">
            <a:hlinkClick r:id="" action="ppaction://media"/>
            <a:extLst>
              <a:ext uri="{FF2B5EF4-FFF2-40B4-BE49-F238E27FC236}">
                <a16:creationId xmlns:a16="http://schemas.microsoft.com/office/drawing/2014/main" id="{9FD625E3-9BD5-4F44-BDB2-09BA0C80CD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54345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9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17437-E56D-4DCE-8630-7530BF25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C9D8C-1A8C-42C5-BD53-392FDB1B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A5DF162-47F6-4FEE-9ECC-C8674FAEBF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5BA87C3-91AF-49D0-A0A8-D601E02295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97F47-5C6B-4BC9-8B6C-D14F48E03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09" r="3477" b="14325"/>
          <a:stretch/>
        </p:blipFill>
        <p:spPr>
          <a:xfrm>
            <a:off x="417250" y="-23089"/>
            <a:ext cx="11301274" cy="6844333"/>
          </a:xfrm>
          <a:prstGeom prst="rect">
            <a:avLst/>
          </a:prstGeom>
        </p:spPr>
      </p:pic>
      <p:pic>
        <p:nvPicPr>
          <p:cNvPr id="7" name="12">
            <a:hlinkClick r:id="" action="ppaction://media"/>
            <a:extLst>
              <a:ext uri="{FF2B5EF4-FFF2-40B4-BE49-F238E27FC236}">
                <a16:creationId xmlns:a16="http://schemas.microsoft.com/office/drawing/2014/main" id="{18267A51-5E63-446E-AC22-DE5DE22DC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51198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4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4CB-478E-4117-A6E9-D8E1F2B0C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D049-700E-4E42-9332-44F10E135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25ADB9A-A992-41F3-B2AB-EE61B0B1F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4" r="5808" b="10939"/>
          <a:stretch/>
        </p:blipFill>
        <p:spPr bwMode="auto">
          <a:xfrm>
            <a:off x="307903" y="0"/>
            <a:ext cx="11045898" cy="686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3">
            <a:hlinkClick r:id="" action="ppaction://media"/>
            <a:extLst>
              <a:ext uri="{FF2B5EF4-FFF2-40B4-BE49-F238E27FC236}">
                <a16:creationId xmlns:a16="http://schemas.microsoft.com/office/drawing/2014/main" id="{4DD527D4-D39A-446E-B78E-9DAFEA380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7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50167-CCA7-44A7-8BAD-9394778AC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F5C4B-21BE-433C-AA9E-56E68A36E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9FCE5AFD-0123-45AF-BA42-E737CD292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5CCD0-F61C-4BA7-A4AD-975DC1A6B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61" r="2117" b="15470"/>
          <a:stretch/>
        </p:blipFill>
        <p:spPr>
          <a:xfrm>
            <a:off x="332552" y="0"/>
            <a:ext cx="11526895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D65EF-1250-42DD-A6B2-986D4A016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831" y="409317"/>
            <a:ext cx="1054699" cy="2645893"/>
          </a:xfrm>
          <a:prstGeom prst="rect">
            <a:avLst/>
          </a:prstGeom>
        </p:spPr>
      </p:pic>
      <p:pic>
        <p:nvPicPr>
          <p:cNvPr id="7" name="?">
            <a:hlinkClick r:id="" action="ppaction://media"/>
            <a:extLst>
              <a:ext uri="{FF2B5EF4-FFF2-40B4-BE49-F238E27FC236}">
                <a16:creationId xmlns:a16="http://schemas.microsoft.com/office/drawing/2014/main" id="{64C1F21B-D450-4996-8315-8B9445797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1011" y="26431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5EC34-F5BB-465F-B292-B35F4123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4BBE8-8EDA-4CFA-8DD3-A38D1E23F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E982E693-CA6E-4EA2-8693-F6C99C2AD6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15FF0-90D3-40DE-A976-D64D13795F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33" r="6777" b="13786"/>
          <a:stretch/>
        </p:blipFill>
        <p:spPr>
          <a:xfrm>
            <a:off x="221021" y="-22424"/>
            <a:ext cx="11738123" cy="6880424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18EEC6AB-6E4D-4F05-B46E-EE53145E68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290" y="5746602"/>
            <a:ext cx="487363" cy="487363"/>
          </a:xfrm>
          <a:prstGeom prst="rect">
            <a:avLst/>
          </a:prstGeom>
        </p:spPr>
      </p:pic>
      <p:pic>
        <p:nvPicPr>
          <p:cNvPr id="7" name="?">
            <a:hlinkClick r:id="" action="ppaction://media"/>
            <a:extLst>
              <a:ext uri="{FF2B5EF4-FFF2-40B4-BE49-F238E27FC236}">
                <a16:creationId xmlns:a16="http://schemas.microsoft.com/office/drawing/2014/main" id="{1751DBB0-D578-4E8B-B8A0-D3EC9FC823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95540" y="5689600"/>
            <a:ext cx="487363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583D13-C5FB-44E9-9DF7-B71EAF194660}"/>
              </a:ext>
            </a:extLst>
          </p:cNvPr>
          <p:cNvSpPr/>
          <p:nvPr/>
        </p:nvSpPr>
        <p:spPr>
          <a:xfrm>
            <a:off x="11039222" y="4551641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4852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888F7-153D-402D-A1EC-79E9D269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4F2CE-C29A-4167-A73F-B7AFC0322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6F822E7-7127-44E5-91FA-21218E9EA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9" r="7944" b="15211"/>
          <a:stretch/>
        </p:blipFill>
        <p:spPr bwMode="auto">
          <a:xfrm>
            <a:off x="474819" y="86558"/>
            <a:ext cx="11242362" cy="66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FB6086F0-B143-4524-8452-AA145C22B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5341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2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C4E50-BB9B-47EE-9C03-2C1C12FA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4D2B-B56F-4B21-8C61-E9D03500C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11C2FC1-9E9E-4154-8B9D-69DCFC3C3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r="7070" b="11714"/>
          <a:stretch/>
        </p:blipFill>
        <p:spPr bwMode="auto">
          <a:xfrm>
            <a:off x="251457" y="0"/>
            <a:ext cx="10848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63AC1BCF-1796-468E-B694-8538372C6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3290" y="389854"/>
            <a:ext cx="487363" cy="487363"/>
          </a:xfrm>
          <a:prstGeom prst="rect">
            <a:avLst/>
          </a:prstGeom>
        </p:spPr>
      </p:pic>
      <p:pic>
        <p:nvPicPr>
          <p:cNvPr id="5" name="?">
            <a:hlinkClick r:id="" action="ppaction://media"/>
            <a:extLst>
              <a:ext uri="{FF2B5EF4-FFF2-40B4-BE49-F238E27FC236}">
                <a16:creationId xmlns:a16="http://schemas.microsoft.com/office/drawing/2014/main" id="{00099F31-7932-49BF-9A53-E806BCCAC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1055" y="6170305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306043-8B05-4336-A892-16237B28AB95}"/>
              </a:ext>
            </a:extLst>
          </p:cNvPr>
          <p:cNvSpPr/>
          <p:nvPr/>
        </p:nvSpPr>
        <p:spPr>
          <a:xfrm>
            <a:off x="11137416" y="3870604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548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A673-A007-4696-BC2D-8233000E8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229D8-0652-4287-8E5B-A37B7192F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208A8D55-10EA-4D69-AE8B-06EBD19C67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211BD-499D-4343-A839-D726436F0C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97" r="2602" b="7702"/>
          <a:stretch/>
        </p:blipFill>
        <p:spPr>
          <a:xfrm>
            <a:off x="689151" y="0"/>
            <a:ext cx="10576612" cy="6871983"/>
          </a:xfrm>
          <a:prstGeom prst="rect">
            <a:avLst/>
          </a:prstGeom>
        </p:spPr>
      </p:pic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5F212B6E-F2B8-4AEB-BF26-3906A1501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0717" y="36905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B339-5CAE-4A47-A9E7-CE678771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7220B1-C342-4085-9E58-2BD897E26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8526" b="9866"/>
          <a:stretch/>
        </p:blipFill>
        <p:spPr>
          <a:xfrm rot="10800000">
            <a:off x="976543" y="0"/>
            <a:ext cx="10461537" cy="6858946"/>
          </a:xfrm>
        </p:spPr>
      </p:pic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id="{B60667E0-6CAF-466D-8462-2E6A25748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837" y="542762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DB2BAB-D1AC-4001-8BFC-493D3E1D383A}"/>
              </a:ext>
            </a:extLst>
          </p:cNvPr>
          <p:cNvSpPr/>
          <p:nvPr/>
        </p:nvSpPr>
        <p:spPr>
          <a:xfrm>
            <a:off x="11215457" y="4036736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8" name="?">
            <a:hlinkClick r:id="" action="ppaction://media"/>
            <a:extLst>
              <a:ext uri="{FF2B5EF4-FFF2-40B4-BE49-F238E27FC236}">
                <a16:creationId xmlns:a16="http://schemas.microsoft.com/office/drawing/2014/main" id="{95487E6A-9F7C-409D-A8B6-6593BB5BE9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9067" y="6283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8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713EB-A728-493C-838F-080949177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51427-4187-4E54-BF31-DD9BB8582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E5F7FE1-9300-4BE5-B687-B145C1F80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5614" b="6667"/>
          <a:stretch/>
        </p:blipFill>
        <p:spPr bwMode="auto">
          <a:xfrm>
            <a:off x="838200" y="55490"/>
            <a:ext cx="10800425" cy="677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CC65CA68-48BF-4C1E-8400-159AA711BA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693" y="1203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4EEA-A906-4B81-A0C3-EEE8C0857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1C386-0477-45B8-968F-8C0144B22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807428D-7878-4DB0-BF21-4BE8E841E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897" r="6099" b="13916"/>
          <a:stretch/>
        </p:blipFill>
        <p:spPr bwMode="auto">
          <a:xfrm>
            <a:off x="654955" y="0"/>
            <a:ext cx="10983670" cy="685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E11A6554-A496-4D02-B374-7665E5DBD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5119857"/>
            <a:ext cx="487363" cy="487363"/>
          </a:xfrm>
          <a:prstGeom prst="rect">
            <a:avLst/>
          </a:prstGeom>
        </p:spPr>
      </p:pic>
      <p:pic>
        <p:nvPicPr>
          <p:cNvPr id="5" name="?">
            <a:hlinkClick r:id="" action="ppaction://media"/>
            <a:extLst>
              <a:ext uri="{FF2B5EF4-FFF2-40B4-BE49-F238E27FC236}">
                <a16:creationId xmlns:a16="http://schemas.microsoft.com/office/drawing/2014/main" id="{68257E9E-B0DE-42D8-92A7-0222D22511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3363" y="6193326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9518DF-523E-411D-90D8-70DA7C15DA5B}"/>
              </a:ext>
            </a:extLst>
          </p:cNvPr>
          <p:cNvSpPr/>
          <p:nvPr/>
        </p:nvSpPr>
        <p:spPr>
          <a:xfrm>
            <a:off x="11111333" y="4033811"/>
            <a:ext cx="105458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2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63BE-9CA5-4E75-B641-580A5BEA9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09AEC-C830-4A7C-A1F1-5AC10C84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CEFD3-E156-48F9-845A-4F996D451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9931" r="7067" b="17152"/>
          <a:stretch/>
        </p:blipFill>
        <p:spPr>
          <a:xfrm>
            <a:off x="282576" y="0"/>
            <a:ext cx="11657388" cy="6858000"/>
          </a:xfrm>
          <a:prstGeom prst="rect">
            <a:avLst/>
          </a:prstGeom>
        </p:spPr>
      </p:pic>
      <p:pic>
        <p:nvPicPr>
          <p:cNvPr id="5" name="9">
            <a:hlinkClick r:id="" action="ppaction://media"/>
            <a:extLst>
              <a:ext uri="{FF2B5EF4-FFF2-40B4-BE49-F238E27FC236}">
                <a16:creationId xmlns:a16="http://schemas.microsoft.com/office/drawing/2014/main" id="{11CFE3AC-4742-4754-9C38-2984AF6FC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206" y="53595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</Words>
  <Application>Microsoft Office PowerPoint</Application>
  <PresentationFormat>Widescreen</PresentationFormat>
  <Paragraphs>6</Paragraphs>
  <Slides>14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4</cp:revision>
  <dcterms:created xsi:type="dcterms:W3CDTF">2021-01-12T10:14:32Z</dcterms:created>
  <dcterms:modified xsi:type="dcterms:W3CDTF">2021-01-12T10:47:25Z</dcterms:modified>
</cp:coreProperties>
</file>