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3" r:id="rId5"/>
    <p:sldId id="261"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E245D-A541-4FF2-ADE2-F771FCE606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56A6964-7D07-4C9E-91CC-40D533E423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F6D2CC1-CE24-42B8-A8B2-8A2BCD0801DE}"/>
              </a:ext>
            </a:extLst>
          </p:cNvPr>
          <p:cNvSpPr>
            <a:spLocks noGrp="1"/>
          </p:cNvSpPr>
          <p:nvPr>
            <p:ph type="dt" sz="half" idx="10"/>
          </p:nvPr>
        </p:nvSpPr>
        <p:spPr/>
        <p:txBody>
          <a:bodyPr/>
          <a:lstStyle/>
          <a:p>
            <a:fld id="{6450A59F-5F69-4400-8245-45773B7DEE85}" type="datetimeFigureOut">
              <a:rPr lang="en-GB" smtClean="0"/>
              <a:t>31/01/2021</a:t>
            </a:fld>
            <a:endParaRPr lang="en-GB"/>
          </a:p>
        </p:txBody>
      </p:sp>
      <p:sp>
        <p:nvSpPr>
          <p:cNvPr id="5" name="Footer Placeholder 4">
            <a:extLst>
              <a:ext uri="{FF2B5EF4-FFF2-40B4-BE49-F238E27FC236}">
                <a16:creationId xmlns:a16="http://schemas.microsoft.com/office/drawing/2014/main" id="{781AA912-1D07-4481-8603-3F498034B6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82266B-CFF5-47F6-A7E0-CCEF484C8410}"/>
              </a:ext>
            </a:extLst>
          </p:cNvPr>
          <p:cNvSpPr>
            <a:spLocks noGrp="1"/>
          </p:cNvSpPr>
          <p:nvPr>
            <p:ph type="sldNum" sz="quarter" idx="12"/>
          </p:nvPr>
        </p:nvSpPr>
        <p:spPr/>
        <p:txBody>
          <a:bodyPr/>
          <a:lstStyle/>
          <a:p>
            <a:fld id="{F5FCEAD4-9729-4D94-ACE0-2FEB1146CBBD}" type="slidenum">
              <a:rPr lang="en-GB" smtClean="0"/>
              <a:t>‹#›</a:t>
            </a:fld>
            <a:endParaRPr lang="en-GB"/>
          </a:p>
        </p:txBody>
      </p:sp>
    </p:spTree>
    <p:extLst>
      <p:ext uri="{BB962C8B-B14F-4D97-AF65-F5344CB8AC3E}">
        <p14:creationId xmlns:p14="http://schemas.microsoft.com/office/powerpoint/2010/main" val="421577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806C2-D8E9-4B61-BF77-6E87B530475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8839AD-2EA9-415D-9104-5CB6784961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57438A-FBE4-4E06-AFBA-00AC69D3718C}"/>
              </a:ext>
            </a:extLst>
          </p:cNvPr>
          <p:cNvSpPr>
            <a:spLocks noGrp="1"/>
          </p:cNvSpPr>
          <p:nvPr>
            <p:ph type="dt" sz="half" idx="10"/>
          </p:nvPr>
        </p:nvSpPr>
        <p:spPr/>
        <p:txBody>
          <a:bodyPr/>
          <a:lstStyle/>
          <a:p>
            <a:fld id="{6450A59F-5F69-4400-8245-45773B7DEE85}" type="datetimeFigureOut">
              <a:rPr lang="en-GB" smtClean="0"/>
              <a:t>31/01/2021</a:t>
            </a:fld>
            <a:endParaRPr lang="en-GB"/>
          </a:p>
        </p:txBody>
      </p:sp>
      <p:sp>
        <p:nvSpPr>
          <p:cNvPr id="5" name="Footer Placeholder 4">
            <a:extLst>
              <a:ext uri="{FF2B5EF4-FFF2-40B4-BE49-F238E27FC236}">
                <a16:creationId xmlns:a16="http://schemas.microsoft.com/office/drawing/2014/main" id="{50F9D2C9-785B-45ED-A1C5-1C0AC612F0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AB5CF4-0975-4FE0-930E-405462C6C14F}"/>
              </a:ext>
            </a:extLst>
          </p:cNvPr>
          <p:cNvSpPr>
            <a:spLocks noGrp="1"/>
          </p:cNvSpPr>
          <p:nvPr>
            <p:ph type="sldNum" sz="quarter" idx="12"/>
          </p:nvPr>
        </p:nvSpPr>
        <p:spPr/>
        <p:txBody>
          <a:bodyPr/>
          <a:lstStyle/>
          <a:p>
            <a:fld id="{F5FCEAD4-9729-4D94-ACE0-2FEB1146CBBD}" type="slidenum">
              <a:rPr lang="en-GB" smtClean="0"/>
              <a:t>‹#›</a:t>
            </a:fld>
            <a:endParaRPr lang="en-GB"/>
          </a:p>
        </p:txBody>
      </p:sp>
    </p:spTree>
    <p:extLst>
      <p:ext uri="{BB962C8B-B14F-4D97-AF65-F5344CB8AC3E}">
        <p14:creationId xmlns:p14="http://schemas.microsoft.com/office/powerpoint/2010/main" val="3462519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545153-7911-4078-BBD7-57059D7AD4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4A9F6D-DF1F-4AD3-A7EC-B02BFA20ED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924132-462D-4A3D-B21E-1638E1822019}"/>
              </a:ext>
            </a:extLst>
          </p:cNvPr>
          <p:cNvSpPr>
            <a:spLocks noGrp="1"/>
          </p:cNvSpPr>
          <p:nvPr>
            <p:ph type="dt" sz="half" idx="10"/>
          </p:nvPr>
        </p:nvSpPr>
        <p:spPr/>
        <p:txBody>
          <a:bodyPr/>
          <a:lstStyle/>
          <a:p>
            <a:fld id="{6450A59F-5F69-4400-8245-45773B7DEE85}" type="datetimeFigureOut">
              <a:rPr lang="en-GB" smtClean="0"/>
              <a:t>31/01/2021</a:t>
            </a:fld>
            <a:endParaRPr lang="en-GB"/>
          </a:p>
        </p:txBody>
      </p:sp>
      <p:sp>
        <p:nvSpPr>
          <p:cNvPr id="5" name="Footer Placeholder 4">
            <a:extLst>
              <a:ext uri="{FF2B5EF4-FFF2-40B4-BE49-F238E27FC236}">
                <a16:creationId xmlns:a16="http://schemas.microsoft.com/office/drawing/2014/main" id="{515EB5C1-4F0E-4B8D-B1B3-ECE83D3D5C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8A6CF1-8685-4BBB-A6F7-2D22581E17D4}"/>
              </a:ext>
            </a:extLst>
          </p:cNvPr>
          <p:cNvSpPr>
            <a:spLocks noGrp="1"/>
          </p:cNvSpPr>
          <p:nvPr>
            <p:ph type="sldNum" sz="quarter" idx="12"/>
          </p:nvPr>
        </p:nvSpPr>
        <p:spPr/>
        <p:txBody>
          <a:bodyPr/>
          <a:lstStyle/>
          <a:p>
            <a:fld id="{F5FCEAD4-9729-4D94-ACE0-2FEB1146CBBD}" type="slidenum">
              <a:rPr lang="en-GB" smtClean="0"/>
              <a:t>‹#›</a:t>
            </a:fld>
            <a:endParaRPr lang="en-GB"/>
          </a:p>
        </p:txBody>
      </p:sp>
    </p:spTree>
    <p:extLst>
      <p:ext uri="{BB962C8B-B14F-4D97-AF65-F5344CB8AC3E}">
        <p14:creationId xmlns:p14="http://schemas.microsoft.com/office/powerpoint/2010/main" val="1100556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32380-95FB-472B-9458-48E98B5307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542190-2FC4-4237-8431-61B25EF244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F147FB-0E99-4D6F-9BE9-D41002007048}"/>
              </a:ext>
            </a:extLst>
          </p:cNvPr>
          <p:cNvSpPr>
            <a:spLocks noGrp="1"/>
          </p:cNvSpPr>
          <p:nvPr>
            <p:ph type="dt" sz="half" idx="10"/>
          </p:nvPr>
        </p:nvSpPr>
        <p:spPr/>
        <p:txBody>
          <a:bodyPr/>
          <a:lstStyle/>
          <a:p>
            <a:fld id="{6450A59F-5F69-4400-8245-45773B7DEE85}" type="datetimeFigureOut">
              <a:rPr lang="en-GB" smtClean="0"/>
              <a:t>31/01/2021</a:t>
            </a:fld>
            <a:endParaRPr lang="en-GB"/>
          </a:p>
        </p:txBody>
      </p:sp>
      <p:sp>
        <p:nvSpPr>
          <p:cNvPr id="5" name="Footer Placeholder 4">
            <a:extLst>
              <a:ext uri="{FF2B5EF4-FFF2-40B4-BE49-F238E27FC236}">
                <a16:creationId xmlns:a16="http://schemas.microsoft.com/office/drawing/2014/main" id="{A5BF07AD-C4F0-48A5-8526-3B75959512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768249-FF8A-406A-A121-B118357F54AD}"/>
              </a:ext>
            </a:extLst>
          </p:cNvPr>
          <p:cNvSpPr>
            <a:spLocks noGrp="1"/>
          </p:cNvSpPr>
          <p:nvPr>
            <p:ph type="sldNum" sz="quarter" idx="12"/>
          </p:nvPr>
        </p:nvSpPr>
        <p:spPr/>
        <p:txBody>
          <a:bodyPr/>
          <a:lstStyle/>
          <a:p>
            <a:fld id="{F5FCEAD4-9729-4D94-ACE0-2FEB1146CBBD}" type="slidenum">
              <a:rPr lang="en-GB" smtClean="0"/>
              <a:t>‹#›</a:t>
            </a:fld>
            <a:endParaRPr lang="en-GB"/>
          </a:p>
        </p:txBody>
      </p:sp>
    </p:spTree>
    <p:extLst>
      <p:ext uri="{BB962C8B-B14F-4D97-AF65-F5344CB8AC3E}">
        <p14:creationId xmlns:p14="http://schemas.microsoft.com/office/powerpoint/2010/main" val="3611498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026EB-1707-4AE1-BB32-A27FECEF6F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014B77A-DFBE-4AE2-B7AA-B78D84999E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1CBF03-7DA7-41C6-948B-5C1C215EE0DA}"/>
              </a:ext>
            </a:extLst>
          </p:cNvPr>
          <p:cNvSpPr>
            <a:spLocks noGrp="1"/>
          </p:cNvSpPr>
          <p:nvPr>
            <p:ph type="dt" sz="half" idx="10"/>
          </p:nvPr>
        </p:nvSpPr>
        <p:spPr/>
        <p:txBody>
          <a:bodyPr/>
          <a:lstStyle/>
          <a:p>
            <a:fld id="{6450A59F-5F69-4400-8245-45773B7DEE85}" type="datetimeFigureOut">
              <a:rPr lang="en-GB" smtClean="0"/>
              <a:t>31/01/2021</a:t>
            </a:fld>
            <a:endParaRPr lang="en-GB"/>
          </a:p>
        </p:txBody>
      </p:sp>
      <p:sp>
        <p:nvSpPr>
          <p:cNvPr id="5" name="Footer Placeholder 4">
            <a:extLst>
              <a:ext uri="{FF2B5EF4-FFF2-40B4-BE49-F238E27FC236}">
                <a16:creationId xmlns:a16="http://schemas.microsoft.com/office/drawing/2014/main" id="{9D563CB7-B370-4818-91E1-7DC50801A1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AC7787-CCE7-4D69-B091-00A420D5C25B}"/>
              </a:ext>
            </a:extLst>
          </p:cNvPr>
          <p:cNvSpPr>
            <a:spLocks noGrp="1"/>
          </p:cNvSpPr>
          <p:nvPr>
            <p:ph type="sldNum" sz="quarter" idx="12"/>
          </p:nvPr>
        </p:nvSpPr>
        <p:spPr/>
        <p:txBody>
          <a:bodyPr/>
          <a:lstStyle/>
          <a:p>
            <a:fld id="{F5FCEAD4-9729-4D94-ACE0-2FEB1146CBBD}" type="slidenum">
              <a:rPr lang="en-GB" smtClean="0"/>
              <a:t>‹#›</a:t>
            </a:fld>
            <a:endParaRPr lang="en-GB"/>
          </a:p>
        </p:txBody>
      </p:sp>
    </p:spTree>
    <p:extLst>
      <p:ext uri="{BB962C8B-B14F-4D97-AF65-F5344CB8AC3E}">
        <p14:creationId xmlns:p14="http://schemas.microsoft.com/office/powerpoint/2010/main" val="3040879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3F0A9-749E-454F-9F47-354D008A666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128E30-FE57-4722-B746-A2B18D4D88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0AB7C3F-47FC-4EC3-8748-15950786C4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490DD77-E173-4C13-A370-610928A6FF06}"/>
              </a:ext>
            </a:extLst>
          </p:cNvPr>
          <p:cNvSpPr>
            <a:spLocks noGrp="1"/>
          </p:cNvSpPr>
          <p:nvPr>
            <p:ph type="dt" sz="half" idx="10"/>
          </p:nvPr>
        </p:nvSpPr>
        <p:spPr/>
        <p:txBody>
          <a:bodyPr/>
          <a:lstStyle/>
          <a:p>
            <a:fld id="{6450A59F-5F69-4400-8245-45773B7DEE85}" type="datetimeFigureOut">
              <a:rPr lang="en-GB" smtClean="0"/>
              <a:t>31/01/2021</a:t>
            </a:fld>
            <a:endParaRPr lang="en-GB"/>
          </a:p>
        </p:txBody>
      </p:sp>
      <p:sp>
        <p:nvSpPr>
          <p:cNvPr id="6" name="Footer Placeholder 5">
            <a:extLst>
              <a:ext uri="{FF2B5EF4-FFF2-40B4-BE49-F238E27FC236}">
                <a16:creationId xmlns:a16="http://schemas.microsoft.com/office/drawing/2014/main" id="{FB4A0BA0-B824-4B6B-9599-960F32CCE4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2DAE6D-5E51-4D0B-ACDA-1CCF55ED5CA4}"/>
              </a:ext>
            </a:extLst>
          </p:cNvPr>
          <p:cNvSpPr>
            <a:spLocks noGrp="1"/>
          </p:cNvSpPr>
          <p:nvPr>
            <p:ph type="sldNum" sz="quarter" idx="12"/>
          </p:nvPr>
        </p:nvSpPr>
        <p:spPr/>
        <p:txBody>
          <a:bodyPr/>
          <a:lstStyle/>
          <a:p>
            <a:fld id="{F5FCEAD4-9729-4D94-ACE0-2FEB1146CBBD}" type="slidenum">
              <a:rPr lang="en-GB" smtClean="0"/>
              <a:t>‹#›</a:t>
            </a:fld>
            <a:endParaRPr lang="en-GB"/>
          </a:p>
        </p:txBody>
      </p:sp>
    </p:spTree>
    <p:extLst>
      <p:ext uri="{BB962C8B-B14F-4D97-AF65-F5344CB8AC3E}">
        <p14:creationId xmlns:p14="http://schemas.microsoft.com/office/powerpoint/2010/main" val="243417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1E05C-D074-46C4-863C-557AED6280D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AAFEAB-0EF1-446E-9D02-F6C284723D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C77AF0-697E-45C3-8E43-A71609E5F9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8AB7226-6274-4293-ABCE-760584098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F3DD64-82C3-4089-9666-AEC8EAF0DF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BE0B762-C410-4F84-9EB1-C0B164F32FDC}"/>
              </a:ext>
            </a:extLst>
          </p:cNvPr>
          <p:cNvSpPr>
            <a:spLocks noGrp="1"/>
          </p:cNvSpPr>
          <p:nvPr>
            <p:ph type="dt" sz="half" idx="10"/>
          </p:nvPr>
        </p:nvSpPr>
        <p:spPr/>
        <p:txBody>
          <a:bodyPr/>
          <a:lstStyle/>
          <a:p>
            <a:fld id="{6450A59F-5F69-4400-8245-45773B7DEE85}" type="datetimeFigureOut">
              <a:rPr lang="en-GB" smtClean="0"/>
              <a:t>31/01/2021</a:t>
            </a:fld>
            <a:endParaRPr lang="en-GB"/>
          </a:p>
        </p:txBody>
      </p:sp>
      <p:sp>
        <p:nvSpPr>
          <p:cNvPr id="8" name="Footer Placeholder 7">
            <a:extLst>
              <a:ext uri="{FF2B5EF4-FFF2-40B4-BE49-F238E27FC236}">
                <a16:creationId xmlns:a16="http://schemas.microsoft.com/office/drawing/2014/main" id="{C5948CB3-7CD4-4A16-A88E-B9B68DD4EB4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C07AE01-B9D9-401F-B482-354DEA692E36}"/>
              </a:ext>
            </a:extLst>
          </p:cNvPr>
          <p:cNvSpPr>
            <a:spLocks noGrp="1"/>
          </p:cNvSpPr>
          <p:nvPr>
            <p:ph type="sldNum" sz="quarter" idx="12"/>
          </p:nvPr>
        </p:nvSpPr>
        <p:spPr/>
        <p:txBody>
          <a:bodyPr/>
          <a:lstStyle/>
          <a:p>
            <a:fld id="{F5FCEAD4-9729-4D94-ACE0-2FEB1146CBBD}" type="slidenum">
              <a:rPr lang="en-GB" smtClean="0"/>
              <a:t>‹#›</a:t>
            </a:fld>
            <a:endParaRPr lang="en-GB"/>
          </a:p>
        </p:txBody>
      </p:sp>
    </p:spTree>
    <p:extLst>
      <p:ext uri="{BB962C8B-B14F-4D97-AF65-F5344CB8AC3E}">
        <p14:creationId xmlns:p14="http://schemas.microsoft.com/office/powerpoint/2010/main" val="309554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8007B-E1CD-4F42-ADEE-AEE78F131D3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88C44B8-3233-43C0-BD97-E4D786AF14BB}"/>
              </a:ext>
            </a:extLst>
          </p:cNvPr>
          <p:cNvSpPr>
            <a:spLocks noGrp="1"/>
          </p:cNvSpPr>
          <p:nvPr>
            <p:ph type="dt" sz="half" idx="10"/>
          </p:nvPr>
        </p:nvSpPr>
        <p:spPr/>
        <p:txBody>
          <a:bodyPr/>
          <a:lstStyle/>
          <a:p>
            <a:fld id="{6450A59F-5F69-4400-8245-45773B7DEE85}" type="datetimeFigureOut">
              <a:rPr lang="en-GB" smtClean="0"/>
              <a:t>31/01/2021</a:t>
            </a:fld>
            <a:endParaRPr lang="en-GB"/>
          </a:p>
        </p:txBody>
      </p:sp>
      <p:sp>
        <p:nvSpPr>
          <p:cNvPr id="4" name="Footer Placeholder 3">
            <a:extLst>
              <a:ext uri="{FF2B5EF4-FFF2-40B4-BE49-F238E27FC236}">
                <a16:creationId xmlns:a16="http://schemas.microsoft.com/office/drawing/2014/main" id="{67661836-777C-4F27-816F-30C8A67D815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ACEC6F-ED27-4EE4-9168-C0774F10B3F0}"/>
              </a:ext>
            </a:extLst>
          </p:cNvPr>
          <p:cNvSpPr>
            <a:spLocks noGrp="1"/>
          </p:cNvSpPr>
          <p:nvPr>
            <p:ph type="sldNum" sz="quarter" idx="12"/>
          </p:nvPr>
        </p:nvSpPr>
        <p:spPr/>
        <p:txBody>
          <a:bodyPr/>
          <a:lstStyle/>
          <a:p>
            <a:fld id="{F5FCEAD4-9729-4D94-ACE0-2FEB1146CBBD}" type="slidenum">
              <a:rPr lang="en-GB" smtClean="0"/>
              <a:t>‹#›</a:t>
            </a:fld>
            <a:endParaRPr lang="en-GB"/>
          </a:p>
        </p:txBody>
      </p:sp>
    </p:spTree>
    <p:extLst>
      <p:ext uri="{BB962C8B-B14F-4D97-AF65-F5344CB8AC3E}">
        <p14:creationId xmlns:p14="http://schemas.microsoft.com/office/powerpoint/2010/main" val="436304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DAA2D6-76C0-4D03-98ED-E661DC02E555}"/>
              </a:ext>
            </a:extLst>
          </p:cNvPr>
          <p:cNvSpPr>
            <a:spLocks noGrp="1"/>
          </p:cNvSpPr>
          <p:nvPr>
            <p:ph type="dt" sz="half" idx="10"/>
          </p:nvPr>
        </p:nvSpPr>
        <p:spPr/>
        <p:txBody>
          <a:bodyPr/>
          <a:lstStyle/>
          <a:p>
            <a:fld id="{6450A59F-5F69-4400-8245-45773B7DEE85}" type="datetimeFigureOut">
              <a:rPr lang="en-GB" smtClean="0"/>
              <a:t>31/01/2021</a:t>
            </a:fld>
            <a:endParaRPr lang="en-GB"/>
          </a:p>
        </p:txBody>
      </p:sp>
      <p:sp>
        <p:nvSpPr>
          <p:cNvPr id="3" name="Footer Placeholder 2">
            <a:extLst>
              <a:ext uri="{FF2B5EF4-FFF2-40B4-BE49-F238E27FC236}">
                <a16:creationId xmlns:a16="http://schemas.microsoft.com/office/drawing/2014/main" id="{D6BE6297-32C1-40DE-833D-F162E9C4DA1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9F26A09-3089-41A8-A4BC-B6A5B1172C5F}"/>
              </a:ext>
            </a:extLst>
          </p:cNvPr>
          <p:cNvSpPr>
            <a:spLocks noGrp="1"/>
          </p:cNvSpPr>
          <p:nvPr>
            <p:ph type="sldNum" sz="quarter" idx="12"/>
          </p:nvPr>
        </p:nvSpPr>
        <p:spPr/>
        <p:txBody>
          <a:bodyPr/>
          <a:lstStyle/>
          <a:p>
            <a:fld id="{F5FCEAD4-9729-4D94-ACE0-2FEB1146CBBD}" type="slidenum">
              <a:rPr lang="en-GB" smtClean="0"/>
              <a:t>‹#›</a:t>
            </a:fld>
            <a:endParaRPr lang="en-GB"/>
          </a:p>
        </p:txBody>
      </p:sp>
    </p:spTree>
    <p:extLst>
      <p:ext uri="{BB962C8B-B14F-4D97-AF65-F5344CB8AC3E}">
        <p14:creationId xmlns:p14="http://schemas.microsoft.com/office/powerpoint/2010/main" val="2198690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1C1C-8FEA-4366-B3A3-7C2758380A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453ABAD-664E-48FB-A0A1-8135A0FFC9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175073-D3B6-4B57-98F1-8691C087F0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1C8C5D-9DC1-48B1-BD86-D9BF7D7359E8}"/>
              </a:ext>
            </a:extLst>
          </p:cNvPr>
          <p:cNvSpPr>
            <a:spLocks noGrp="1"/>
          </p:cNvSpPr>
          <p:nvPr>
            <p:ph type="dt" sz="half" idx="10"/>
          </p:nvPr>
        </p:nvSpPr>
        <p:spPr/>
        <p:txBody>
          <a:bodyPr/>
          <a:lstStyle/>
          <a:p>
            <a:fld id="{6450A59F-5F69-4400-8245-45773B7DEE85}" type="datetimeFigureOut">
              <a:rPr lang="en-GB" smtClean="0"/>
              <a:t>31/01/2021</a:t>
            </a:fld>
            <a:endParaRPr lang="en-GB"/>
          </a:p>
        </p:txBody>
      </p:sp>
      <p:sp>
        <p:nvSpPr>
          <p:cNvPr id="6" name="Footer Placeholder 5">
            <a:extLst>
              <a:ext uri="{FF2B5EF4-FFF2-40B4-BE49-F238E27FC236}">
                <a16:creationId xmlns:a16="http://schemas.microsoft.com/office/drawing/2014/main" id="{A40BB3EF-E134-4AE5-8F6A-7D8885240E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1D4700-EC27-4E84-8406-7914F0C26277}"/>
              </a:ext>
            </a:extLst>
          </p:cNvPr>
          <p:cNvSpPr>
            <a:spLocks noGrp="1"/>
          </p:cNvSpPr>
          <p:nvPr>
            <p:ph type="sldNum" sz="quarter" idx="12"/>
          </p:nvPr>
        </p:nvSpPr>
        <p:spPr/>
        <p:txBody>
          <a:bodyPr/>
          <a:lstStyle/>
          <a:p>
            <a:fld id="{F5FCEAD4-9729-4D94-ACE0-2FEB1146CBBD}" type="slidenum">
              <a:rPr lang="en-GB" smtClean="0"/>
              <a:t>‹#›</a:t>
            </a:fld>
            <a:endParaRPr lang="en-GB"/>
          </a:p>
        </p:txBody>
      </p:sp>
    </p:spTree>
    <p:extLst>
      <p:ext uri="{BB962C8B-B14F-4D97-AF65-F5344CB8AC3E}">
        <p14:creationId xmlns:p14="http://schemas.microsoft.com/office/powerpoint/2010/main" val="555009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D69AE-97D8-4348-A772-7AC0041608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E078FA-2DCD-41C0-9318-66903A5ACA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2E326C-FEFF-4C40-AA3A-853083B70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F97610-2B96-4951-87B5-923026986E6B}"/>
              </a:ext>
            </a:extLst>
          </p:cNvPr>
          <p:cNvSpPr>
            <a:spLocks noGrp="1"/>
          </p:cNvSpPr>
          <p:nvPr>
            <p:ph type="dt" sz="half" idx="10"/>
          </p:nvPr>
        </p:nvSpPr>
        <p:spPr/>
        <p:txBody>
          <a:bodyPr/>
          <a:lstStyle/>
          <a:p>
            <a:fld id="{6450A59F-5F69-4400-8245-45773B7DEE85}" type="datetimeFigureOut">
              <a:rPr lang="en-GB" smtClean="0"/>
              <a:t>31/01/2021</a:t>
            </a:fld>
            <a:endParaRPr lang="en-GB"/>
          </a:p>
        </p:txBody>
      </p:sp>
      <p:sp>
        <p:nvSpPr>
          <p:cNvPr id="6" name="Footer Placeholder 5">
            <a:extLst>
              <a:ext uri="{FF2B5EF4-FFF2-40B4-BE49-F238E27FC236}">
                <a16:creationId xmlns:a16="http://schemas.microsoft.com/office/drawing/2014/main" id="{FE3280D1-9380-4C0B-BB6D-6DCFEFEE14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26A736-167E-4726-9836-2DC35F9E0F6F}"/>
              </a:ext>
            </a:extLst>
          </p:cNvPr>
          <p:cNvSpPr>
            <a:spLocks noGrp="1"/>
          </p:cNvSpPr>
          <p:nvPr>
            <p:ph type="sldNum" sz="quarter" idx="12"/>
          </p:nvPr>
        </p:nvSpPr>
        <p:spPr/>
        <p:txBody>
          <a:bodyPr/>
          <a:lstStyle/>
          <a:p>
            <a:fld id="{F5FCEAD4-9729-4D94-ACE0-2FEB1146CBBD}" type="slidenum">
              <a:rPr lang="en-GB" smtClean="0"/>
              <a:t>‹#›</a:t>
            </a:fld>
            <a:endParaRPr lang="en-GB"/>
          </a:p>
        </p:txBody>
      </p:sp>
    </p:spTree>
    <p:extLst>
      <p:ext uri="{BB962C8B-B14F-4D97-AF65-F5344CB8AC3E}">
        <p14:creationId xmlns:p14="http://schemas.microsoft.com/office/powerpoint/2010/main" val="3240927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weave">
          <a:fgClr>
            <a:srgbClr val="92D050"/>
          </a:fgClr>
          <a:bgClr>
            <a:schemeClr val="accent6">
              <a:lumMod val="40000"/>
              <a:lumOff val="60000"/>
            </a:schemeClr>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B23288-2029-48A7-9CC1-5DDE4D37FD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294149-4ED9-4A98-A321-C7A850BE18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ACC362-D86C-4EA1-A4C3-9218E8BEBA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0A59F-5F69-4400-8245-45773B7DEE85}" type="datetimeFigureOut">
              <a:rPr lang="en-GB" smtClean="0"/>
              <a:t>31/01/2021</a:t>
            </a:fld>
            <a:endParaRPr lang="en-GB"/>
          </a:p>
        </p:txBody>
      </p:sp>
      <p:sp>
        <p:nvSpPr>
          <p:cNvPr id="5" name="Footer Placeholder 4">
            <a:extLst>
              <a:ext uri="{FF2B5EF4-FFF2-40B4-BE49-F238E27FC236}">
                <a16:creationId xmlns:a16="http://schemas.microsoft.com/office/drawing/2014/main" id="{5536F7BA-CF37-480A-B8A1-381224817A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0D1B8BB-07A1-41FD-91EE-E4124916FD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CEAD4-9729-4D94-ACE0-2FEB1146CBBD}" type="slidenum">
              <a:rPr lang="en-GB" smtClean="0"/>
              <a:t>‹#›</a:t>
            </a:fld>
            <a:endParaRPr lang="en-GB"/>
          </a:p>
        </p:txBody>
      </p:sp>
    </p:spTree>
    <p:extLst>
      <p:ext uri="{BB962C8B-B14F-4D97-AF65-F5344CB8AC3E}">
        <p14:creationId xmlns:p14="http://schemas.microsoft.com/office/powerpoint/2010/main" val="315887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media" Target="../media/media5.m4a"/><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audio" Target="../media/media5.m4a"/></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KGvEQTQaTbQ"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08BC4-3D87-4CA5-8186-F1B1D4986821}"/>
              </a:ext>
            </a:extLst>
          </p:cNvPr>
          <p:cNvSpPr>
            <a:spLocks noGrp="1"/>
          </p:cNvSpPr>
          <p:nvPr>
            <p:ph type="ctrTitle"/>
          </p:nvPr>
        </p:nvSpPr>
        <p:spPr>
          <a:xfrm>
            <a:off x="665747" y="256673"/>
            <a:ext cx="10860505" cy="1451811"/>
          </a:xfrm>
        </p:spPr>
        <p:txBody>
          <a:bodyPr>
            <a:normAutofit fontScale="90000"/>
          </a:bodyPr>
          <a:lstStyle/>
          <a:p>
            <a:r>
              <a:rPr lang="en-GB" dirty="0">
                <a:solidFill>
                  <a:srgbClr val="00B050"/>
                </a:solidFill>
                <a:latin typeface="Comic Sans MS" panose="030F0702030302020204" pitchFamily="66" charset="0"/>
              </a:rPr>
              <a:t>Welcome to this weeks Picture News</a:t>
            </a:r>
          </a:p>
        </p:txBody>
      </p:sp>
      <p:pic>
        <p:nvPicPr>
          <p:cNvPr id="4" name="Picture 3">
            <a:extLst>
              <a:ext uri="{FF2B5EF4-FFF2-40B4-BE49-F238E27FC236}">
                <a16:creationId xmlns:a16="http://schemas.microsoft.com/office/drawing/2014/main" id="{1FCBF323-C235-4595-A9EC-3590E68010BF}"/>
              </a:ext>
            </a:extLst>
          </p:cNvPr>
          <p:cNvPicPr>
            <a:picLocks noChangeAspect="1"/>
          </p:cNvPicPr>
          <p:nvPr/>
        </p:nvPicPr>
        <p:blipFill>
          <a:blip r:embed="rId4"/>
          <a:stretch>
            <a:fillRect/>
          </a:stretch>
        </p:blipFill>
        <p:spPr>
          <a:xfrm>
            <a:off x="2436264" y="1895279"/>
            <a:ext cx="7319471" cy="4785167"/>
          </a:xfrm>
          <a:prstGeom prst="rect">
            <a:avLst/>
          </a:prstGeom>
        </p:spPr>
      </p:pic>
      <p:pic>
        <p:nvPicPr>
          <p:cNvPr id="3" name="1">
            <a:hlinkClick r:id="" action="ppaction://media"/>
            <a:extLst>
              <a:ext uri="{FF2B5EF4-FFF2-40B4-BE49-F238E27FC236}">
                <a16:creationId xmlns:a16="http://schemas.microsoft.com/office/drawing/2014/main" id="{6F65198D-CDF3-42A8-8CBE-8789B02EB2B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0029" y="1070837"/>
            <a:ext cx="487363" cy="487363"/>
          </a:xfrm>
          <a:prstGeom prst="rect">
            <a:avLst/>
          </a:prstGeom>
        </p:spPr>
      </p:pic>
    </p:spTree>
    <p:extLst>
      <p:ext uri="{BB962C8B-B14F-4D97-AF65-F5344CB8AC3E}">
        <p14:creationId xmlns:p14="http://schemas.microsoft.com/office/powerpoint/2010/main" val="381194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3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3B331E-D6FD-40AE-A6DC-D046BC2FDAFA}"/>
              </a:ext>
            </a:extLst>
          </p:cNvPr>
          <p:cNvPicPr>
            <a:picLocks noChangeAspect="1"/>
          </p:cNvPicPr>
          <p:nvPr/>
        </p:nvPicPr>
        <p:blipFill>
          <a:blip r:embed="rId4"/>
          <a:stretch>
            <a:fillRect/>
          </a:stretch>
        </p:blipFill>
        <p:spPr>
          <a:xfrm>
            <a:off x="914731" y="0"/>
            <a:ext cx="9954163" cy="6858000"/>
          </a:xfrm>
          <a:prstGeom prst="rect">
            <a:avLst/>
          </a:prstGeom>
        </p:spPr>
      </p:pic>
      <p:sp>
        <p:nvSpPr>
          <p:cNvPr id="8" name="Thought Bubble: Cloud 7">
            <a:extLst>
              <a:ext uri="{FF2B5EF4-FFF2-40B4-BE49-F238E27FC236}">
                <a16:creationId xmlns:a16="http://schemas.microsoft.com/office/drawing/2014/main" id="{98BF1109-6E72-44CD-B2E2-85AC3A69279D}"/>
              </a:ext>
            </a:extLst>
          </p:cNvPr>
          <p:cNvSpPr/>
          <p:nvPr/>
        </p:nvSpPr>
        <p:spPr>
          <a:xfrm>
            <a:off x="178603" y="422527"/>
            <a:ext cx="2598821" cy="1427789"/>
          </a:xfrm>
          <a:prstGeom prst="cloudCallout">
            <a:avLst>
              <a:gd name="adj1" fmla="val 50464"/>
              <a:gd name="adj2" fmla="val 608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What can you see?</a:t>
            </a:r>
          </a:p>
        </p:txBody>
      </p:sp>
      <p:sp>
        <p:nvSpPr>
          <p:cNvPr id="9" name="Thought Bubble: Cloud 8">
            <a:extLst>
              <a:ext uri="{FF2B5EF4-FFF2-40B4-BE49-F238E27FC236}">
                <a16:creationId xmlns:a16="http://schemas.microsoft.com/office/drawing/2014/main" id="{DE19F204-DDBA-4154-A4D5-FC2238559B89}"/>
              </a:ext>
            </a:extLst>
          </p:cNvPr>
          <p:cNvSpPr/>
          <p:nvPr/>
        </p:nvSpPr>
        <p:spPr>
          <a:xfrm>
            <a:off x="9287912" y="251386"/>
            <a:ext cx="2767263" cy="1427789"/>
          </a:xfrm>
          <a:prstGeom prst="cloudCallout">
            <a:avLst>
              <a:gd name="adj1" fmla="val -37354"/>
              <a:gd name="adj2" fmla="val 759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Where do you think this person is?</a:t>
            </a:r>
          </a:p>
        </p:txBody>
      </p:sp>
      <p:sp>
        <p:nvSpPr>
          <p:cNvPr id="10" name="Thought Bubble: Cloud 9">
            <a:extLst>
              <a:ext uri="{FF2B5EF4-FFF2-40B4-BE49-F238E27FC236}">
                <a16:creationId xmlns:a16="http://schemas.microsoft.com/office/drawing/2014/main" id="{4C6C42A3-BA71-4338-BE85-6293BA9F6306}"/>
              </a:ext>
            </a:extLst>
          </p:cNvPr>
          <p:cNvSpPr/>
          <p:nvPr/>
        </p:nvSpPr>
        <p:spPr>
          <a:xfrm>
            <a:off x="423681" y="5128420"/>
            <a:ext cx="2396861" cy="1371661"/>
          </a:xfrm>
          <a:prstGeom prst="cloudCallout">
            <a:avLst>
              <a:gd name="adj1" fmla="val 53716"/>
              <a:gd name="adj2" fmla="val -769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What do you like about this picture?</a:t>
            </a:r>
          </a:p>
        </p:txBody>
      </p:sp>
      <p:pic>
        <p:nvPicPr>
          <p:cNvPr id="2" name="2">
            <a:hlinkClick r:id="" action="ppaction://media"/>
            <a:extLst>
              <a:ext uri="{FF2B5EF4-FFF2-40B4-BE49-F238E27FC236}">
                <a16:creationId xmlns:a16="http://schemas.microsoft.com/office/drawing/2014/main" id="{FFBD97CE-2EF6-4C25-9DA2-44EEEC71A2E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17659" y="3781224"/>
            <a:ext cx="487363" cy="487363"/>
          </a:xfrm>
          <a:prstGeom prst="rect">
            <a:avLst/>
          </a:prstGeom>
        </p:spPr>
      </p:pic>
    </p:spTree>
    <p:extLst>
      <p:ext uri="{BB962C8B-B14F-4D97-AF65-F5344CB8AC3E}">
        <p14:creationId xmlns:p14="http://schemas.microsoft.com/office/powerpoint/2010/main" val="18701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3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303C1-9818-432A-AECF-3E9D68CD7079}"/>
              </a:ext>
            </a:extLst>
          </p:cNvPr>
          <p:cNvSpPr>
            <a:spLocks noGrp="1"/>
          </p:cNvSpPr>
          <p:nvPr>
            <p:ph type="title"/>
          </p:nvPr>
        </p:nvSpPr>
        <p:spPr>
          <a:xfrm>
            <a:off x="719091" y="523613"/>
            <a:ext cx="7729728" cy="968303"/>
          </a:xfrm>
        </p:spPr>
        <p:txBody>
          <a:bodyPr/>
          <a:lstStyle/>
          <a:p>
            <a:r>
              <a:rPr lang="en-GB" cap="none" dirty="0">
                <a:latin typeface="Comic Sans MS" panose="030F0702030302020204" pitchFamily="66" charset="0"/>
              </a:rPr>
              <a:t>Thinking time</a:t>
            </a:r>
          </a:p>
        </p:txBody>
      </p:sp>
      <p:sp>
        <p:nvSpPr>
          <p:cNvPr id="3" name="Content Placeholder 2">
            <a:extLst>
              <a:ext uri="{FF2B5EF4-FFF2-40B4-BE49-F238E27FC236}">
                <a16:creationId xmlns:a16="http://schemas.microsoft.com/office/drawing/2014/main" id="{9C3D5070-05E7-4224-A547-1EBDD36B1910}"/>
              </a:ext>
            </a:extLst>
          </p:cNvPr>
          <p:cNvSpPr>
            <a:spLocks noGrp="1"/>
          </p:cNvSpPr>
          <p:nvPr>
            <p:ph idx="1"/>
          </p:nvPr>
        </p:nvSpPr>
        <p:spPr>
          <a:xfrm>
            <a:off x="719091" y="1624615"/>
            <a:ext cx="10715348" cy="4307918"/>
          </a:xfrm>
        </p:spPr>
        <p:txBody>
          <a:bodyPr>
            <a:normAutofit fontScale="92500"/>
          </a:bodyPr>
          <a:lstStyle/>
          <a:p>
            <a:pPr marL="0" indent="0" algn="ctr">
              <a:buNone/>
            </a:pPr>
            <a:r>
              <a:rPr lang="en-GB" sz="3600" dirty="0">
                <a:solidFill>
                  <a:srgbClr val="FFC000"/>
                </a:solidFill>
              </a:rPr>
              <a:t>The person in the picture is a mountain climber. </a:t>
            </a:r>
          </a:p>
          <a:p>
            <a:pPr marL="0" indent="0">
              <a:buNone/>
            </a:pPr>
            <a:endParaRPr lang="en-GB" sz="3600" dirty="0"/>
          </a:p>
          <a:p>
            <a:pPr marL="0" indent="0" algn="ctr">
              <a:buNone/>
            </a:pPr>
            <a:r>
              <a:rPr lang="en-US" sz="3600" dirty="0">
                <a:solidFill>
                  <a:srgbClr val="00B050"/>
                </a:solidFill>
              </a:rPr>
              <a:t>What is a mountain?  		</a:t>
            </a:r>
            <a:r>
              <a:rPr lang="en-US" sz="3600" dirty="0">
                <a:solidFill>
                  <a:srgbClr val="00B0F0"/>
                </a:solidFill>
              </a:rPr>
              <a:t>What is a mountain climber?</a:t>
            </a:r>
          </a:p>
          <a:p>
            <a:pPr marL="0" indent="0" algn="ctr">
              <a:buNone/>
            </a:pPr>
            <a:endParaRPr lang="en-US" sz="3000" dirty="0">
              <a:solidFill>
                <a:srgbClr val="00B0F0"/>
              </a:solidFill>
            </a:endParaRPr>
          </a:p>
          <a:p>
            <a:pPr marL="0" indent="0" algn="ctr">
              <a:buNone/>
            </a:pPr>
            <a:r>
              <a:rPr lang="en-US" sz="3000" dirty="0"/>
              <a:t>It has been in the news that a group of 10 people have been the first to climb all the way to the top, known as the summit, of the second highest mountain in the world through the wintertime. </a:t>
            </a:r>
          </a:p>
          <a:p>
            <a:pPr marL="0" indent="0" algn="ctr">
              <a:buNone/>
            </a:pPr>
            <a:r>
              <a:rPr lang="en-US" sz="3000" dirty="0"/>
              <a:t>The mountain is called K2 and is in Pakistan.</a:t>
            </a:r>
            <a:endParaRPr lang="en-US" sz="3000" dirty="0">
              <a:solidFill>
                <a:srgbClr val="00B0F0"/>
              </a:solidFill>
            </a:endParaRPr>
          </a:p>
          <a:p>
            <a:pPr marL="0" indent="0" algn="ctr">
              <a:buNone/>
            </a:pPr>
            <a:endParaRPr lang="en-GB" sz="2400" dirty="0">
              <a:solidFill>
                <a:srgbClr val="00B0F0"/>
              </a:solidFill>
            </a:endParaRPr>
          </a:p>
        </p:txBody>
      </p:sp>
      <p:pic>
        <p:nvPicPr>
          <p:cNvPr id="4" name="3">
            <a:hlinkClick r:id="" action="ppaction://media"/>
            <a:extLst>
              <a:ext uri="{FF2B5EF4-FFF2-40B4-BE49-F238E27FC236}">
                <a16:creationId xmlns:a16="http://schemas.microsoft.com/office/drawing/2014/main" id="{DE49A32A-CAB0-42A0-ABF8-BED8B281EB5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09987" y="764082"/>
            <a:ext cx="487363" cy="487363"/>
          </a:xfrm>
          <a:prstGeom prst="rect">
            <a:avLst/>
          </a:prstGeom>
        </p:spPr>
      </p:pic>
    </p:spTree>
    <p:extLst>
      <p:ext uri="{BB962C8B-B14F-4D97-AF65-F5344CB8AC3E}">
        <p14:creationId xmlns:p14="http://schemas.microsoft.com/office/powerpoint/2010/main" val="303635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9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303C1-9818-432A-AECF-3E9D68CD7079}"/>
              </a:ext>
            </a:extLst>
          </p:cNvPr>
          <p:cNvSpPr>
            <a:spLocks noGrp="1"/>
          </p:cNvSpPr>
          <p:nvPr>
            <p:ph type="title"/>
          </p:nvPr>
        </p:nvSpPr>
        <p:spPr>
          <a:xfrm>
            <a:off x="2231136" y="523613"/>
            <a:ext cx="7729728" cy="968303"/>
          </a:xfrm>
        </p:spPr>
        <p:txBody>
          <a:bodyPr/>
          <a:lstStyle/>
          <a:p>
            <a:pPr algn="ctr"/>
            <a:r>
              <a:rPr lang="en-GB" cap="none" dirty="0"/>
              <a:t>Thinking time</a:t>
            </a:r>
          </a:p>
        </p:txBody>
      </p:sp>
      <p:sp>
        <p:nvSpPr>
          <p:cNvPr id="3" name="Content Placeholder 2">
            <a:extLst>
              <a:ext uri="{FF2B5EF4-FFF2-40B4-BE49-F238E27FC236}">
                <a16:creationId xmlns:a16="http://schemas.microsoft.com/office/drawing/2014/main" id="{9C3D5070-05E7-4224-A547-1EBDD36B1910}"/>
              </a:ext>
            </a:extLst>
          </p:cNvPr>
          <p:cNvSpPr>
            <a:spLocks noGrp="1"/>
          </p:cNvSpPr>
          <p:nvPr>
            <p:ph idx="1"/>
          </p:nvPr>
        </p:nvSpPr>
        <p:spPr>
          <a:xfrm>
            <a:off x="719091" y="2237873"/>
            <a:ext cx="10715348" cy="4367763"/>
          </a:xfrm>
        </p:spPr>
        <p:txBody>
          <a:bodyPr>
            <a:normAutofit/>
          </a:bodyPr>
          <a:lstStyle/>
          <a:p>
            <a:pPr marL="0" indent="0" algn="ctr">
              <a:buNone/>
            </a:pPr>
            <a:r>
              <a:rPr lang="en-US" sz="2400" dirty="0"/>
              <a:t>To get to the top, the 10 climbers had to climb up the mountain for weeks and had to camp out and sleep on the mountain at nighttime. </a:t>
            </a:r>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r>
              <a:rPr lang="en-US" sz="2400" dirty="0"/>
              <a:t>The climbers would have to scramble up a lot of the mountain, which means they would be using their hands and their feet and ropes to climb up very difficult rocky ground. </a:t>
            </a:r>
          </a:p>
          <a:p>
            <a:pPr marL="0" indent="0" algn="ctr">
              <a:buNone/>
            </a:pPr>
            <a:endParaRPr lang="en-GB" sz="2400" dirty="0">
              <a:solidFill>
                <a:srgbClr val="00B0F0"/>
              </a:solidFill>
            </a:endParaRPr>
          </a:p>
        </p:txBody>
      </p:sp>
      <p:sp>
        <p:nvSpPr>
          <p:cNvPr id="4" name="Thought Bubble: Cloud 3">
            <a:extLst>
              <a:ext uri="{FF2B5EF4-FFF2-40B4-BE49-F238E27FC236}">
                <a16:creationId xmlns:a16="http://schemas.microsoft.com/office/drawing/2014/main" id="{52F8B986-8BD5-4005-8DD6-10CCBD395083}"/>
              </a:ext>
            </a:extLst>
          </p:cNvPr>
          <p:cNvSpPr/>
          <p:nvPr/>
        </p:nvSpPr>
        <p:spPr>
          <a:xfrm>
            <a:off x="197218" y="3060010"/>
            <a:ext cx="3798593" cy="2003558"/>
          </a:xfrm>
          <a:prstGeom prst="cloudCallout">
            <a:avLst>
              <a:gd name="adj1" fmla="val 73367"/>
              <a:gd name="adj2" fmla="val -31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What do you think the weather would be like to do this climb in the winter?</a:t>
            </a:r>
          </a:p>
        </p:txBody>
      </p:sp>
      <p:sp>
        <p:nvSpPr>
          <p:cNvPr id="5" name="Thought Bubble: Cloud 4">
            <a:extLst>
              <a:ext uri="{FF2B5EF4-FFF2-40B4-BE49-F238E27FC236}">
                <a16:creationId xmlns:a16="http://schemas.microsoft.com/office/drawing/2014/main" id="{0127AF94-88B6-418E-9EF8-6BEBEEAD6EE4}"/>
              </a:ext>
            </a:extLst>
          </p:cNvPr>
          <p:cNvSpPr/>
          <p:nvPr/>
        </p:nvSpPr>
        <p:spPr>
          <a:xfrm>
            <a:off x="7738369" y="3153190"/>
            <a:ext cx="3798593" cy="2003558"/>
          </a:xfrm>
          <a:prstGeom prst="cloudCallout">
            <a:avLst>
              <a:gd name="adj1" fmla="val -73169"/>
              <a:gd name="adj2" fmla="val -463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Do you think the climb would be easy?</a:t>
            </a:r>
          </a:p>
        </p:txBody>
      </p:sp>
      <p:sp>
        <p:nvSpPr>
          <p:cNvPr id="6" name="Thought Bubble: Cloud 5">
            <a:extLst>
              <a:ext uri="{FF2B5EF4-FFF2-40B4-BE49-F238E27FC236}">
                <a16:creationId xmlns:a16="http://schemas.microsoft.com/office/drawing/2014/main" id="{90959317-D6DA-4DE4-A534-A19C0B799371}"/>
              </a:ext>
            </a:extLst>
          </p:cNvPr>
          <p:cNvSpPr/>
          <p:nvPr/>
        </p:nvSpPr>
        <p:spPr>
          <a:xfrm>
            <a:off x="248575" y="348539"/>
            <a:ext cx="2762865" cy="1684100"/>
          </a:xfrm>
          <a:prstGeom prst="cloudCallout">
            <a:avLst>
              <a:gd name="adj1" fmla="val 50464"/>
              <a:gd name="adj2" fmla="val 608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How would it feel?</a:t>
            </a:r>
          </a:p>
        </p:txBody>
      </p:sp>
      <p:sp>
        <p:nvSpPr>
          <p:cNvPr id="7" name="Thought Bubble: Cloud 6">
            <a:extLst>
              <a:ext uri="{FF2B5EF4-FFF2-40B4-BE49-F238E27FC236}">
                <a16:creationId xmlns:a16="http://schemas.microsoft.com/office/drawing/2014/main" id="{D65C681A-14DF-4EFD-83F3-4842CBDD9ED8}"/>
              </a:ext>
            </a:extLst>
          </p:cNvPr>
          <p:cNvSpPr/>
          <p:nvPr/>
        </p:nvSpPr>
        <p:spPr>
          <a:xfrm>
            <a:off x="9109969" y="252364"/>
            <a:ext cx="2762865" cy="1684100"/>
          </a:xfrm>
          <a:prstGeom prst="cloudCallout">
            <a:avLst>
              <a:gd name="adj1" fmla="val -76137"/>
              <a:gd name="adj2" fmla="val 645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What do you think it would be like?</a:t>
            </a:r>
          </a:p>
        </p:txBody>
      </p:sp>
      <p:pic>
        <p:nvPicPr>
          <p:cNvPr id="8" name="4">
            <a:hlinkClick r:id="" action="ppaction://media"/>
            <a:extLst>
              <a:ext uri="{FF2B5EF4-FFF2-40B4-BE49-F238E27FC236}">
                <a16:creationId xmlns:a16="http://schemas.microsoft.com/office/drawing/2014/main" id="{08543127-F6DB-4BA6-9E02-27CB99075B7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480061" y="348539"/>
            <a:ext cx="487363" cy="487363"/>
          </a:xfrm>
          <a:prstGeom prst="rect">
            <a:avLst/>
          </a:prstGeom>
        </p:spPr>
      </p:pic>
      <p:pic>
        <p:nvPicPr>
          <p:cNvPr id="9" name="5">
            <a:hlinkClick r:id="" action="ppaction://media"/>
            <a:extLst>
              <a:ext uri="{FF2B5EF4-FFF2-40B4-BE49-F238E27FC236}">
                <a16:creationId xmlns:a16="http://schemas.microsoft.com/office/drawing/2014/main" id="{B1C32432-02B6-4325-A357-C9000C9A0C52}"/>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224578" y="301622"/>
            <a:ext cx="487363" cy="487363"/>
          </a:xfrm>
          <a:prstGeom prst="rect">
            <a:avLst/>
          </a:prstGeom>
        </p:spPr>
      </p:pic>
    </p:spTree>
    <p:extLst>
      <p:ext uri="{BB962C8B-B14F-4D97-AF65-F5344CB8AC3E}">
        <p14:creationId xmlns:p14="http://schemas.microsoft.com/office/powerpoint/2010/main" val="71247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654"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654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8"/>
                </p:tgtEl>
              </p:cMediaNode>
            </p:audio>
            <p:audio>
              <p:cMediaNode vol="80000">
                <p:cTn id="12"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46A357-9AB9-480D-BD34-FE8D23938D33}"/>
              </a:ext>
            </a:extLst>
          </p:cNvPr>
          <p:cNvPicPr>
            <a:picLocks noChangeAspect="1"/>
          </p:cNvPicPr>
          <p:nvPr/>
        </p:nvPicPr>
        <p:blipFill>
          <a:blip r:embed="rId4"/>
          <a:stretch>
            <a:fillRect/>
          </a:stretch>
        </p:blipFill>
        <p:spPr>
          <a:xfrm>
            <a:off x="633113" y="0"/>
            <a:ext cx="10925774" cy="6858000"/>
          </a:xfrm>
          <a:prstGeom prst="rect">
            <a:avLst/>
          </a:prstGeom>
        </p:spPr>
      </p:pic>
      <p:pic>
        <p:nvPicPr>
          <p:cNvPr id="2" name="6">
            <a:hlinkClick r:id="" action="ppaction://media"/>
            <a:extLst>
              <a:ext uri="{FF2B5EF4-FFF2-40B4-BE49-F238E27FC236}">
                <a16:creationId xmlns:a16="http://schemas.microsoft.com/office/drawing/2014/main" id="{92418B8D-C5A6-44EC-9C1B-44EDCBBF9E9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91191" y="246016"/>
            <a:ext cx="487363" cy="487363"/>
          </a:xfrm>
          <a:prstGeom prst="rect">
            <a:avLst/>
          </a:prstGeom>
        </p:spPr>
      </p:pic>
    </p:spTree>
    <p:extLst>
      <p:ext uri="{BB962C8B-B14F-4D97-AF65-F5344CB8AC3E}">
        <p14:creationId xmlns:p14="http://schemas.microsoft.com/office/powerpoint/2010/main" val="308620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15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0FF14-B59B-468B-B318-B4852900FE14}"/>
              </a:ext>
            </a:extLst>
          </p:cNvPr>
          <p:cNvSpPr>
            <a:spLocks noGrp="1"/>
          </p:cNvSpPr>
          <p:nvPr>
            <p:ph type="title"/>
          </p:nvPr>
        </p:nvSpPr>
        <p:spPr/>
        <p:txBody>
          <a:bodyPr/>
          <a:lstStyle/>
          <a:p>
            <a:r>
              <a:rPr lang="en-US" b="1" dirty="0">
                <a:solidFill>
                  <a:srgbClr val="00B050"/>
                </a:solidFill>
                <a:latin typeface="Comic Sans MS" panose="030F0702030302020204" pitchFamily="66" charset="0"/>
              </a:rPr>
              <a:t>Follow up activity ideas…</a:t>
            </a:r>
            <a:endParaRPr lang="en-GB" b="1" dirty="0">
              <a:solidFill>
                <a:srgbClr val="00B050"/>
              </a:solidFill>
              <a:latin typeface="Comic Sans MS" panose="030F0702030302020204" pitchFamily="66" charset="0"/>
            </a:endParaRPr>
          </a:p>
        </p:txBody>
      </p:sp>
      <p:sp>
        <p:nvSpPr>
          <p:cNvPr id="9" name="Content Placeholder 2">
            <a:extLst>
              <a:ext uri="{FF2B5EF4-FFF2-40B4-BE49-F238E27FC236}">
                <a16:creationId xmlns:a16="http://schemas.microsoft.com/office/drawing/2014/main" id="{64236B94-74CE-4E84-ABCE-879D0750B3D1}"/>
              </a:ext>
            </a:extLst>
          </p:cNvPr>
          <p:cNvSpPr>
            <a:spLocks noGrp="1"/>
          </p:cNvSpPr>
          <p:nvPr>
            <p:ph idx="1"/>
          </p:nvPr>
        </p:nvSpPr>
        <p:spPr>
          <a:xfrm>
            <a:off x="399495" y="1804737"/>
            <a:ext cx="11452194" cy="4545771"/>
          </a:xfrm>
        </p:spPr>
        <p:txBody>
          <a:bodyPr>
            <a:normAutofit fontScale="92500" lnSpcReduction="10000"/>
          </a:bodyPr>
          <a:lstStyle/>
          <a:p>
            <a:pPr marL="0" indent="0">
              <a:buNone/>
            </a:pPr>
            <a:r>
              <a:rPr lang="en-GB" sz="2800" dirty="0"/>
              <a:t>Can you choose one of these activities to complete:</a:t>
            </a:r>
          </a:p>
          <a:p>
            <a:pPr marL="0" indent="0">
              <a:buNone/>
            </a:pPr>
            <a:endParaRPr lang="en-GB" sz="2800" dirty="0"/>
          </a:p>
          <a:p>
            <a:pPr marL="0" indent="0">
              <a:buNone/>
            </a:pPr>
            <a:r>
              <a:rPr lang="en-US" sz="2800" dirty="0"/>
              <a:t>Join in to sing and act The Grand Old Duke of York by Little Baby Bum </a:t>
            </a:r>
            <a:r>
              <a:rPr lang="en-US" sz="2800" dirty="0">
                <a:hlinkClick r:id="rId2"/>
              </a:rPr>
              <a:t>https://www.youtube.com/watch?v=KGvEQTQaTbQ</a:t>
            </a:r>
            <a:endParaRPr lang="en-US" sz="2800" dirty="0"/>
          </a:p>
          <a:p>
            <a:pPr marL="0" indent="0">
              <a:buNone/>
            </a:pPr>
            <a:endParaRPr lang="en-US" sz="2800" dirty="0"/>
          </a:p>
          <a:p>
            <a:pPr marL="0" indent="0">
              <a:buNone/>
            </a:pPr>
            <a:r>
              <a:rPr lang="en-US" sz="2800" dirty="0">
                <a:solidFill>
                  <a:srgbClr val="00B050"/>
                </a:solidFill>
              </a:rPr>
              <a:t>Can you draw your own mountain and write some words to describe it? </a:t>
            </a:r>
          </a:p>
          <a:p>
            <a:pPr marL="0" indent="0">
              <a:buNone/>
            </a:pPr>
            <a:endParaRPr lang="en-US" sz="2800" dirty="0"/>
          </a:p>
          <a:p>
            <a:pPr marL="0" indent="0">
              <a:buNone/>
            </a:pPr>
            <a:r>
              <a:rPr lang="en-US" sz="2800" dirty="0">
                <a:solidFill>
                  <a:srgbClr val="FFC000"/>
                </a:solidFill>
              </a:rPr>
              <a:t>Can you find all the different number bonds to 10?</a:t>
            </a:r>
          </a:p>
          <a:p>
            <a:pPr marL="0" indent="0">
              <a:buNone/>
            </a:pPr>
            <a:endParaRPr lang="en-US" sz="2800" dirty="0"/>
          </a:p>
          <a:p>
            <a:pPr marL="0" indent="0">
              <a:buNone/>
            </a:pPr>
            <a:r>
              <a:rPr lang="en-US" sz="2800" dirty="0">
                <a:solidFill>
                  <a:srgbClr val="00B0F0"/>
                </a:solidFill>
              </a:rPr>
              <a:t>Can you explore climbing up different things?</a:t>
            </a:r>
            <a:endParaRPr lang="en-GB" sz="2800" dirty="0">
              <a:solidFill>
                <a:srgbClr val="00B0F0"/>
              </a:solidFill>
            </a:endParaRPr>
          </a:p>
          <a:p>
            <a:pPr marL="0" indent="0">
              <a:buNone/>
            </a:pPr>
            <a:endParaRPr lang="en-GB" sz="2800" dirty="0"/>
          </a:p>
        </p:txBody>
      </p:sp>
    </p:spTree>
    <p:extLst>
      <p:ext uri="{BB962C8B-B14F-4D97-AF65-F5344CB8AC3E}">
        <p14:creationId xmlns:p14="http://schemas.microsoft.com/office/powerpoint/2010/main" val="5297325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287</Words>
  <Application>Microsoft Office PowerPoint</Application>
  <PresentationFormat>Widescreen</PresentationFormat>
  <Paragraphs>33</Paragraphs>
  <Slides>6</Slides>
  <Notes>0</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Comic Sans MS</vt:lpstr>
      <vt:lpstr>Office Theme</vt:lpstr>
      <vt:lpstr>Welcome to this weeks Picture News</vt:lpstr>
      <vt:lpstr>PowerPoint Presentation</vt:lpstr>
      <vt:lpstr>Thinking time</vt:lpstr>
      <vt:lpstr>Thinking time</vt:lpstr>
      <vt:lpstr>PowerPoint Presentation</vt:lpstr>
      <vt:lpstr>Follow up activity ideas…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dc:title>
  <dc:creator>Georgina Wray</dc:creator>
  <cp:lastModifiedBy>Georgina Wray</cp:lastModifiedBy>
  <cp:revision>15</cp:revision>
  <dcterms:created xsi:type="dcterms:W3CDTF">2021-01-12T12:48:45Z</dcterms:created>
  <dcterms:modified xsi:type="dcterms:W3CDTF">2021-01-31T16:37:13Z</dcterms:modified>
</cp:coreProperties>
</file>