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0160000" cy="83058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66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2947-2311-482E-BFD9-00CCC849C3E3}"/>
              </a:ext>
            </a:extLst>
          </p:cNvPr>
          <p:cNvSpPr>
            <a:spLocks noGrp="1"/>
          </p:cNvSpPr>
          <p:nvPr>
            <p:ph type="ctrTitle"/>
          </p:nvPr>
        </p:nvSpPr>
        <p:spPr>
          <a:xfrm>
            <a:off x="1270000" y="1359306"/>
            <a:ext cx="7620000" cy="2891649"/>
          </a:xfrm>
        </p:spPr>
        <p:txBody>
          <a:bodyPr anchor="b"/>
          <a:lstStyle>
            <a:lvl1pPr algn="ctr">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2805C258-08B5-40A9-B7FD-3CEAC90813D0}"/>
              </a:ext>
            </a:extLst>
          </p:cNvPr>
          <p:cNvSpPr>
            <a:spLocks noGrp="1"/>
          </p:cNvSpPr>
          <p:nvPr>
            <p:ph type="subTitle" idx="1"/>
          </p:nvPr>
        </p:nvSpPr>
        <p:spPr>
          <a:xfrm>
            <a:off x="1270000" y="4362468"/>
            <a:ext cx="7620000" cy="200531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4EA749-87BE-447E-B8BA-C485671AF7BF}"/>
              </a:ext>
            </a:extLst>
          </p:cNvPr>
          <p:cNvSpPr>
            <a:spLocks noGrp="1"/>
          </p:cNvSpPr>
          <p:nvPr>
            <p:ph type="dt" sz="half" idx="10"/>
          </p:nvPr>
        </p:nvSpPr>
        <p:spPr/>
        <p:txBody>
          <a:bodyPr/>
          <a:lstStyle/>
          <a:p>
            <a:fld id="{A9F98623-014A-48D3-B4B7-285A8040D8F3}" type="datetimeFigureOut">
              <a:rPr lang="en-GB" smtClean="0"/>
              <a:t>07/01/2021</a:t>
            </a:fld>
            <a:endParaRPr lang="en-GB"/>
          </a:p>
        </p:txBody>
      </p:sp>
      <p:sp>
        <p:nvSpPr>
          <p:cNvPr id="5" name="Footer Placeholder 4">
            <a:extLst>
              <a:ext uri="{FF2B5EF4-FFF2-40B4-BE49-F238E27FC236}">
                <a16:creationId xmlns:a16="http://schemas.microsoft.com/office/drawing/2014/main" id="{833984DE-D5A6-4744-99F3-95377AC5BD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C1378C-7EDD-4DB4-AF0C-14AF6CAB5D62}"/>
              </a:ext>
            </a:extLst>
          </p:cNvPr>
          <p:cNvSpPr>
            <a:spLocks noGrp="1"/>
          </p:cNvSpPr>
          <p:nvPr>
            <p:ph type="sldNum" sz="quarter" idx="12"/>
          </p:nvPr>
        </p:nvSpPr>
        <p:spPr/>
        <p:txBody>
          <a:bodyPr/>
          <a:lstStyle/>
          <a:p>
            <a:fld id="{7F58A230-90E1-427B-A6CB-50F4E96FA833}" type="slidenum">
              <a:rPr lang="en-GB" smtClean="0"/>
              <a:t>‹#›</a:t>
            </a:fld>
            <a:endParaRPr lang="en-GB"/>
          </a:p>
        </p:txBody>
      </p:sp>
    </p:spTree>
    <p:extLst>
      <p:ext uri="{BB962C8B-B14F-4D97-AF65-F5344CB8AC3E}">
        <p14:creationId xmlns:p14="http://schemas.microsoft.com/office/powerpoint/2010/main" val="68153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4FAEA-5E8D-48CA-BB4E-E9032120FD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0BBF72-2FAF-48AE-95D6-5787422115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044B14-E3BD-4B6F-83C0-C94FE98E7304}"/>
              </a:ext>
            </a:extLst>
          </p:cNvPr>
          <p:cNvSpPr>
            <a:spLocks noGrp="1"/>
          </p:cNvSpPr>
          <p:nvPr>
            <p:ph type="dt" sz="half" idx="10"/>
          </p:nvPr>
        </p:nvSpPr>
        <p:spPr/>
        <p:txBody>
          <a:bodyPr/>
          <a:lstStyle/>
          <a:p>
            <a:fld id="{A9F98623-014A-48D3-B4B7-285A8040D8F3}" type="datetimeFigureOut">
              <a:rPr lang="en-GB" smtClean="0"/>
              <a:t>07/01/2021</a:t>
            </a:fld>
            <a:endParaRPr lang="en-GB"/>
          </a:p>
        </p:txBody>
      </p:sp>
      <p:sp>
        <p:nvSpPr>
          <p:cNvPr id="5" name="Footer Placeholder 4">
            <a:extLst>
              <a:ext uri="{FF2B5EF4-FFF2-40B4-BE49-F238E27FC236}">
                <a16:creationId xmlns:a16="http://schemas.microsoft.com/office/drawing/2014/main" id="{DEC6A4F8-8032-450C-8B4C-DB8B102E69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6BB638-4075-427E-B9DB-549E46701AA9}"/>
              </a:ext>
            </a:extLst>
          </p:cNvPr>
          <p:cNvSpPr>
            <a:spLocks noGrp="1"/>
          </p:cNvSpPr>
          <p:nvPr>
            <p:ph type="sldNum" sz="quarter" idx="12"/>
          </p:nvPr>
        </p:nvSpPr>
        <p:spPr/>
        <p:txBody>
          <a:bodyPr/>
          <a:lstStyle/>
          <a:p>
            <a:fld id="{7F58A230-90E1-427B-A6CB-50F4E96FA833}" type="slidenum">
              <a:rPr lang="en-GB" smtClean="0"/>
              <a:t>‹#›</a:t>
            </a:fld>
            <a:endParaRPr lang="en-GB"/>
          </a:p>
        </p:txBody>
      </p:sp>
    </p:spTree>
    <p:extLst>
      <p:ext uri="{BB962C8B-B14F-4D97-AF65-F5344CB8AC3E}">
        <p14:creationId xmlns:p14="http://schemas.microsoft.com/office/powerpoint/2010/main" val="24048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E41A90-352B-452E-AAA9-CB00A420DF91}"/>
              </a:ext>
            </a:extLst>
          </p:cNvPr>
          <p:cNvSpPr>
            <a:spLocks noGrp="1"/>
          </p:cNvSpPr>
          <p:nvPr>
            <p:ph type="title" orient="vert"/>
          </p:nvPr>
        </p:nvSpPr>
        <p:spPr>
          <a:xfrm>
            <a:off x="7270750" y="442207"/>
            <a:ext cx="2190750" cy="7038782"/>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910C6A-83E6-4A6E-847F-4E9A47CE7DDD}"/>
              </a:ext>
            </a:extLst>
          </p:cNvPr>
          <p:cNvSpPr>
            <a:spLocks noGrp="1"/>
          </p:cNvSpPr>
          <p:nvPr>
            <p:ph type="body" orient="vert" idx="1"/>
          </p:nvPr>
        </p:nvSpPr>
        <p:spPr>
          <a:xfrm>
            <a:off x="698500" y="442207"/>
            <a:ext cx="6445250" cy="70387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D14769-3547-4DE5-BBC1-823C077E575C}"/>
              </a:ext>
            </a:extLst>
          </p:cNvPr>
          <p:cNvSpPr>
            <a:spLocks noGrp="1"/>
          </p:cNvSpPr>
          <p:nvPr>
            <p:ph type="dt" sz="half" idx="10"/>
          </p:nvPr>
        </p:nvSpPr>
        <p:spPr/>
        <p:txBody>
          <a:bodyPr/>
          <a:lstStyle/>
          <a:p>
            <a:fld id="{A9F98623-014A-48D3-B4B7-285A8040D8F3}" type="datetimeFigureOut">
              <a:rPr lang="en-GB" smtClean="0"/>
              <a:t>07/01/2021</a:t>
            </a:fld>
            <a:endParaRPr lang="en-GB"/>
          </a:p>
        </p:txBody>
      </p:sp>
      <p:sp>
        <p:nvSpPr>
          <p:cNvPr id="5" name="Footer Placeholder 4">
            <a:extLst>
              <a:ext uri="{FF2B5EF4-FFF2-40B4-BE49-F238E27FC236}">
                <a16:creationId xmlns:a16="http://schemas.microsoft.com/office/drawing/2014/main" id="{7E61AEF2-94A3-4F95-B891-CE22A62901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64D11F-99B7-4C3A-B54A-73289E3C661C}"/>
              </a:ext>
            </a:extLst>
          </p:cNvPr>
          <p:cNvSpPr>
            <a:spLocks noGrp="1"/>
          </p:cNvSpPr>
          <p:nvPr>
            <p:ph type="sldNum" sz="quarter" idx="12"/>
          </p:nvPr>
        </p:nvSpPr>
        <p:spPr/>
        <p:txBody>
          <a:bodyPr/>
          <a:lstStyle/>
          <a:p>
            <a:fld id="{7F58A230-90E1-427B-A6CB-50F4E96FA833}" type="slidenum">
              <a:rPr lang="en-GB" smtClean="0"/>
              <a:t>‹#›</a:t>
            </a:fld>
            <a:endParaRPr lang="en-GB"/>
          </a:p>
        </p:txBody>
      </p:sp>
    </p:spTree>
    <p:extLst>
      <p:ext uri="{BB962C8B-B14F-4D97-AF65-F5344CB8AC3E}">
        <p14:creationId xmlns:p14="http://schemas.microsoft.com/office/powerpoint/2010/main" val="221900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7487B-3C46-41F4-BE78-8529B5A053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279BC4-DAB1-4632-8609-769F81472F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8FEB29-12CA-4133-80EB-BCDBD067BB49}"/>
              </a:ext>
            </a:extLst>
          </p:cNvPr>
          <p:cNvSpPr>
            <a:spLocks noGrp="1"/>
          </p:cNvSpPr>
          <p:nvPr>
            <p:ph type="dt" sz="half" idx="10"/>
          </p:nvPr>
        </p:nvSpPr>
        <p:spPr/>
        <p:txBody>
          <a:bodyPr/>
          <a:lstStyle/>
          <a:p>
            <a:fld id="{A9F98623-014A-48D3-B4B7-285A8040D8F3}" type="datetimeFigureOut">
              <a:rPr lang="en-GB" smtClean="0"/>
              <a:t>07/01/2021</a:t>
            </a:fld>
            <a:endParaRPr lang="en-GB"/>
          </a:p>
        </p:txBody>
      </p:sp>
      <p:sp>
        <p:nvSpPr>
          <p:cNvPr id="5" name="Footer Placeholder 4">
            <a:extLst>
              <a:ext uri="{FF2B5EF4-FFF2-40B4-BE49-F238E27FC236}">
                <a16:creationId xmlns:a16="http://schemas.microsoft.com/office/drawing/2014/main" id="{BF03CD9F-167E-4F97-A6E9-A27AD0F3C9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376DF8-2F33-4EB3-A7F4-EC3A460B1539}"/>
              </a:ext>
            </a:extLst>
          </p:cNvPr>
          <p:cNvSpPr>
            <a:spLocks noGrp="1"/>
          </p:cNvSpPr>
          <p:nvPr>
            <p:ph type="sldNum" sz="quarter" idx="12"/>
          </p:nvPr>
        </p:nvSpPr>
        <p:spPr/>
        <p:txBody>
          <a:bodyPr/>
          <a:lstStyle/>
          <a:p>
            <a:fld id="{7F58A230-90E1-427B-A6CB-50F4E96FA833}" type="slidenum">
              <a:rPr lang="en-GB" smtClean="0"/>
              <a:t>‹#›</a:t>
            </a:fld>
            <a:endParaRPr lang="en-GB"/>
          </a:p>
        </p:txBody>
      </p:sp>
    </p:spTree>
    <p:extLst>
      <p:ext uri="{BB962C8B-B14F-4D97-AF65-F5344CB8AC3E}">
        <p14:creationId xmlns:p14="http://schemas.microsoft.com/office/powerpoint/2010/main" val="987985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2C61-1EC8-4BF8-944C-8900D8913461}"/>
              </a:ext>
            </a:extLst>
          </p:cNvPr>
          <p:cNvSpPr>
            <a:spLocks noGrp="1"/>
          </p:cNvSpPr>
          <p:nvPr>
            <p:ph type="title"/>
          </p:nvPr>
        </p:nvSpPr>
        <p:spPr>
          <a:xfrm>
            <a:off x="693208" y="2070685"/>
            <a:ext cx="8763000" cy="3454981"/>
          </a:xfrm>
        </p:spPr>
        <p:txBody>
          <a:bodyPr anchor="b"/>
          <a:lstStyle>
            <a:lvl1pPr>
              <a:defRPr sz="5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6BF47B-D5AB-4384-A688-2BCD27235956}"/>
              </a:ext>
            </a:extLst>
          </p:cNvPr>
          <p:cNvSpPr>
            <a:spLocks noGrp="1"/>
          </p:cNvSpPr>
          <p:nvPr>
            <p:ph type="body" idx="1"/>
          </p:nvPr>
        </p:nvSpPr>
        <p:spPr>
          <a:xfrm>
            <a:off x="693208" y="5558352"/>
            <a:ext cx="8763000" cy="1816893"/>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7D3BDB-31C8-488E-96E7-9E904B43B065}"/>
              </a:ext>
            </a:extLst>
          </p:cNvPr>
          <p:cNvSpPr>
            <a:spLocks noGrp="1"/>
          </p:cNvSpPr>
          <p:nvPr>
            <p:ph type="dt" sz="half" idx="10"/>
          </p:nvPr>
        </p:nvSpPr>
        <p:spPr/>
        <p:txBody>
          <a:bodyPr/>
          <a:lstStyle/>
          <a:p>
            <a:fld id="{A9F98623-014A-48D3-B4B7-285A8040D8F3}" type="datetimeFigureOut">
              <a:rPr lang="en-GB" smtClean="0"/>
              <a:t>07/01/2021</a:t>
            </a:fld>
            <a:endParaRPr lang="en-GB"/>
          </a:p>
        </p:txBody>
      </p:sp>
      <p:sp>
        <p:nvSpPr>
          <p:cNvPr id="5" name="Footer Placeholder 4">
            <a:extLst>
              <a:ext uri="{FF2B5EF4-FFF2-40B4-BE49-F238E27FC236}">
                <a16:creationId xmlns:a16="http://schemas.microsoft.com/office/drawing/2014/main" id="{FAAD852B-C0F6-4C1D-B594-66CD6EE002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8607A7-3F40-4389-8763-F3E353D9356C}"/>
              </a:ext>
            </a:extLst>
          </p:cNvPr>
          <p:cNvSpPr>
            <a:spLocks noGrp="1"/>
          </p:cNvSpPr>
          <p:nvPr>
            <p:ph type="sldNum" sz="quarter" idx="12"/>
          </p:nvPr>
        </p:nvSpPr>
        <p:spPr/>
        <p:txBody>
          <a:bodyPr/>
          <a:lstStyle/>
          <a:p>
            <a:fld id="{7F58A230-90E1-427B-A6CB-50F4E96FA833}" type="slidenum">
              <a:rPr lang="en-GB" smtClean="0"/>
              <a:t>‹#›</a:t>
            </a:fld>
            <a:endParaRPr lang="en-GB"/>
          </a:p>
        </p:txBody>
      </p:sp>
    </p:spTree>
    <p:extLst>
      <p:ext uri="{BB962C8B-B14F-4D97-AF65-F5344CB8AC3E}">
        <p14:creationId xmlns:p14="http://schemas.microsoft.com/office/powerpoint/2010/main" val="20568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473B2-3A12-4A50-82CC-CAC82EA000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F80E24-A425-48D8-8644-0695A99E0C0A}"/>
              </a:ext>
            </a:extLst>
          </p:cNvPr>
          <p:cNvSpPr>
            <a:spLocks noGrp="1"/>
          </p:cNvSpPr>
          <p:nvPr>
            <p:ph sz="half" idx="1"/>
          </p:nvPr>
        </p:nvSpPr>
        <p:spPr>
          <a:xfrm>
            <a:off x="698500" y="2211035"/>
            <a:ext cx="4318000" cy="5269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6AD9D8-998F-483D-89B1-8EA53C56D96A}"/>
              </a:ext>
            </a:extLst>
          </p:cNvPr>
          <p:cNvSpPr>
            <a:spLocks noGrp="1"/>
          </p:cNvSpPr>
          <p:nvPr>
            <p:ph sz="half" idx="2"/>
          </p:nvPr>
        </p:nvSpPr>
        <p:spPr>
          <a:xfrm>
            <a:off x="5143500" y="2211035"/>
            <a:ext cx="4318000" cy="5269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A18F62B-5136-41C1-949B-088722CDD56D}"/>
              </a:ext>
            </a:extLst>
          </p:cNvPr>
          <p:cNvSpPr>
            <a:spLocks noGrp="1"/>
          </p:cNvSpPr>
          <p:nvPr>
            <p:ph type="dt" sz="half" idx="10"/>
          </p:nvPr>
        </p:nvSpPr>
        <p:spPr/>
        <p:txBody>
          <a:bodyPr/>
          <a:lstStyle/>
          <a:p>
            <a:fld id="{A9F98623-014A-48D3-B4B7-285A8040D8F3}" type="datetimeFigureOut">
              <a:rPr lang="en-GB" smtClean="0"/>
              <a:t>07/01/2021</a:t>
            </a:fld>
            <a:endParaRPr lang="en-GB"/>
          </a:p>
        </p:txBody>
      </p:sp>
      <p:sp>
        <p:nvSpPr>
          <p:cNvPr id="6" name="Footer Placeholder 5">
            <a:extLst>
              <a:ext uri="{FF2B5EF4-FFF2-40B4-BE49-F238E27FC236}">
                <a16:creationId xmlns:a16="http://schemas.microsoft.com/office/drawing/2014/main" id="{AFE74E4F-71B7-4C86-ADBD-A60E179FF9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BEAF9E-7A93-4FC4-A027-25386D712E35}"/>
              </a:ext>
            </a:extLst>
          </p:cNvPr>
          <p:cNvSpPr>
            <a:spLocks noGrp="1"/>
          </p:cNvSpPr>
          <p:nvPr>
            <p:ph type="sldNum" sz="quarter" idx="12"/>
          </p:nvPr>
        </p:nvSpPr>
        <p:spPr/>
        <p:txBody>
          <a:bodyPr/>
          <a:lstStyle/>
          <a:p>
            <a:fld id="{7F58A230-90E1-427B-A6CB-50F4E96FA833}" type="slidenum">
              <a:rPr lang="en-GB" smtClean="0"/>
              <a:t>‹#›</a:t>
            </a:fld>
            <a:endParaRPr lang="en-GB"/>
          </a:p>
        </p:txBody>
      </p:sp>
    </p:spTree>
    <p:extLst>
      <p:ext uri="{BB962C8B-B14F-4D97-AF65-F5344CB8AC3E}">
        <p14:creationId xmlns:p14="http://schemas.microsoft.com/office/powerpoint/2010/main" val="145938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8C12-982E-4C85-BBBA-76AE097584E5}"/>
              </a:ext>
            </a:extLst>
          </p:cNvPr>
          <p:cNvSpPr>
            <a:spLocks noGrp="1"/>
          </p:cNvSpPr>
          <p:nvPr>
            <p:ph type="title"/>
          </p:nvPr>
        </p:nvSpPr>
        <p:spPr>
          <a:xfrm>
            <a:off x="699823" y="442209"/>
            <a:ext cx="8763000" cy="1605404"/>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72B50C-99D0-4E0C-AF3F-E2266D85C528}"/>
              </a:ext>
            </a:extLst>
          </p:cNvPr>
          <p:cNvSpPr>
            <a:spLocks noGrp="1"/>
          </p:cNvSpPr>
          <p:nvPr>
            <p:ph type="body" idx="1"/>
          </p:nvPr>
        </p:nvSpPr>
        <p:spPr>
          <a:xfrm>
            <a:off x="699824" y="2036075"/>
            <a:ext cx="4298156" cy="997849"/>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a:extLst>
              <a:ext uri="{FF2B5EF4-FFF2-40B4-BE49-F238E27FC236}">
                <a16:creationId xmlns:a16="http://schemas.microsoft.com/office/drawing/2014/main" id="{2941DB72-10A0-4EE3-9916-2589A3FD5052}"/>
              </a:ext>
            </a:extLst>
          </p:cNvPr>
          <p:cNvSpPr>
            <a:spLocks noGrp="1"/>
          </p:cNvSpPr>
          <p:nvPr>
            <p:ph sz="half" idx="2"/>
          </p:nvPr>
        </p:nvSpPr>
        <p:spPr>
          <a:xfrm>
            <a:off x="699824" y="3033924"/>
            <a:ext cx="4298156" cy="4462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1870E8-39B0-40F8-8E00-3CB2867D3881}"/>
              </a:ext>
            </a:extLst>
          </p:cNvPr>
          <p:cNvSpPr>
            <a:spLocks noGrp="1"/>
          </p:cNvSpPr>
          <p:nvPr>
            <p:ph type="body" sz="quarter" idx="3"/>
          </p:nvPr>
        </p:nvSpPr>
        <p:spPr>
          <a:xfrm>
            <a:off x="5143501" y="2036075"/>
            <a:ext cx="4319323" cy="997849"/>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a:extLst>
              <a:ext uri="{FF2B5EF4-FFF2-40B4-BE49-F238E27FC236}">
                <a16:creationId xmlns:a16="http://schemas.microsoft.com/office/drawing/2014/main" id="{F2853B03-0EAF-4DDD-9F59-9E198F55428A}"/>
              </a:ext>
            </a:extLst>
          </p:cNvPr>
          <p:cNvSpPr>
            <a:spLocks noGrp="1"/>
          </p:cNvSpPr>
          <p:nvPr>
            <p:ph sz="quarter" idx="4"/>
          </p:nvPr>
        </p:nvSpPr>
        <p:spPr>
          <a:xfrm>
            <a:off x="5143501" y="3033924"/>
            <a:ext cx="4319323" cy="4462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C839DD-69C1-43A2-BAE3-6AE5B40A4C60}"/>
              </a:ext>
            </a:extLst>
          </p:cNvPr>
          <p:cNvSpPr>
            <a:spLocks noGrp="1"/>
          </p:cNvSpPr>
          <p:nvPr>
            <p:ph type="dt" sz="half" idx="10"/>
          </p:nvPr>
        </p:nvSpPr>
        <p:spPr/>
        <p:txBody>
          <a:bodyPr/>
          <a:lstStyle/>
          <a:p>
            <a:fld id="{A9F98623-014A-48D3-B4B7-285A8040D8F3}" type="datetimeFigureOut">
              <a:rPr lang="en-GB" smtClean="0"/>
              <a:t>07/01/2021</a:t>
            </a:fld>
            <a:endParaRPr lang="en-GB"/>
          </a:p>
        </p:txBody>
      </p:sp>
      <p:sp>
        <p:nvSpPr>
          <p:cNvPr id="8" name="Footer Placeholder 7">
            <a:extLst>
              <a:ext uri="{FF2B5EF4-FFF2-40B4-BE49-F238E27FC236}">
                <a16:creationId xmlns:a16="http://schemas.microsoft.com/office/drawing/2014/main" id="{06360D44-82F1-4284-A311-9F9076E40DE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97426E-020B-46EB-99BA-E1D007BEDE7A}"/>
              </a:ext>
            </a:extLst>
          </p:cNvPr>
          <p:cNvSpPr>
            <a:spLocks noGrp="1"/>
          </p:cNvSpPr>
          <p:nvPr>
            <p:ph type="sldNum" sz="quarter" idx="12"/>
          </p:nvPr>
        </p:nvSpPr>
        <p:spPr/>
        <p:txBody>
          <a:bodyPr/>
          <a:lstStyle/>
          <a:p>
            <a:fld id="{7F58A230-90E1-427B-A6CB-50F4E96FA833}" type="slidenum">
              <a:rPr lang="en-GB" smtClean="0"/>
              <a:t>‹#›</a:t>
            </a:fld>
            <a:endParaRPr lang="en-GB"/>
          </a:p>
        </p:txBody>
      </p:sp>
    </p:spTree>
    <p:extLst>
      <p:ext uri="{BB962C8B-B14F-4D97-AF65-F5344CB8AC3E}">
        <p14:creationId xmlns:p14="http://schemas.microsoft.com/office/powerpoint/2010/main" val="262419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F17D7-02AF-4470-AC12-CDFE7C3AE6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34DE95-91DB-415B-9AF8-D9A8E6E40B96}"/>
              </a:ext>
            </a:extLst>
          </p:cNvPr>
          <p:cNvSpPr>
            <a:spLocks noGrp="1"/>
          </p:cNvSpPr>
          <p:nvPr>
            <p:ph type="dt" sz="half" idx="10"/>
          </p:nvPr>
        </p:nvSpPr>
        <p:spPr/>
        <p:txBody>
          <a:bodyPr/>
          <a:lstStyle/>
          <a:p>
            <a:fld id="{A9F98623-014A-48D3-B4B7-285A8040D8F3}" type="datetimeFigureOut">
              <a:rPr lang="en-GB" smtClean="0"/>
              <a:t>07/01/2021</a:t>
            </a:fld>
            <a:endParaRPr lang="en-GB"/>
          </a:p>
        </p:txBody>
      </p:sp>
      <p:sp>
        <p:nvSpPr>
          <p:cNvPr id="4" name="Footer Placeholder 3">
            <a:extLst>
              <a:ext uri="{FF2B5EF4-FFF2-40B4-BE49-F238E27FC236}">
                <a16:creationId xmlns:a16="http://schemas.microsoft.com/office/drawing/2014/main" id="{2523DA5D-8424-44F5-8190-4FF231FB25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C82C2CF-39C9-4F68-975C-D4572C84D597}"/>
              </a:ext>
            </a:extLst>
          </p:cNvPr>
          <p:cNvSpPr>
            <a:spLocks noGrp="1"/>
          </p:cNvSpPr>
          <p:nvPr>
            <p:ph type="sldNum" sz="quarter" idx="12"/>
          </p:nvPr>
        </p:nvSpPr>
        <p:spPr/>
        <p:txBody>
          <a:bodyPr/>
          <a:lstStyle/>
          <a:p>
            <a:fld id="{7F58A230-90E1-427B-A6CB-50F4E96FA833}" type="slidenum">
              <a:rPr lang="en-GB" smtClean="0"/>
              <a:t>‹#›</a:t>
            </a:fld>
            <a:endParaRPr lang="en-GB"/>
          </a:p>
        </p:txBody>
      </p:sp>
    </p:spTree>
    <p:extLst>
      <p:ext uri="{BB962C8B-B14F-4D97-AF65-F5344CB8AC3E}">
        <p14:creationId xmlns:p14="http://schemas.microsoft.com/office/powerpoint/2010/main" val="1834683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4A3F6B-3E93-42A5-9873-E1F0DCB280C5}"/>
              </a:ext>
            </a:extLst>
          </p:cNvPr>
          <p:cNvSpPr>
            <a:spLocks noGrp="1"/>
          </p:cNvSpPr>
          <p:nvPr>
            <p:ph type="dt" sz="half" idx="10"/>
          </p:nvPr>
        </p:nvSpPr>
        <p:spPr/>
        <p:txBody>
          <a:bodyPr/>
          <a:lstStyle/>
          <a:p>
            <a:fld id="{A9F98623-014A-48D3-B4B7-285A8040D8F3}" type="datetimeFigureOut">
              <a:rPr lang="en-GB" smtClean="0"/>
              <a:t>07/01/2021</a:t>
            </a:fld>
            <a:endParaRPr lang="en-GB"/>
          </a:p>
        </p:txBody>
      </p:sp>
      <p:sp>
        <p:nvSpPr>
          <p:cNvPr id="3" name="Footer Placeholder 2">
            <a:extLst>
              <a:ext uri="{FF2B5EF4-FFF2-40B4-BE49-F238E27FC236}">
                <a16:creationId xmlns:a16="http://schemas.microsoft.com/office/drawing/2014/main" id="{E6964A15-10A7-4C50-A40E-05A8A757BE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811F0E-740A-4AA9-9691-991D2FD03187}"/>
              </a:ext>
            </a:extLst>
          </p:cNvPr>
          <p:cNvSpPr>
            <a:spLocks noGrp="1"/>
          </p:cNvSpPr>
          <p:nvPr>
            <p:ph type="sldNum" sz="quarter" idx="12"/>
          </p:nvPr>
        </p:nvSpPr>
        <p:spPr/>
        <p:txBody>
          <a:bodyPr/>
          <a:lstStyle/>
          <a:p>
            <a:fld id="{7F58A230-90E1-427B-A6CB-50F4E96FA833}" type="slidenum">
              <a:rPr lang="en-GB" smtClean="0"/>
              <a:t>‹#›</a:t>
            </a:fld>
            <a:endParaRPr lang="en-GB"/>
          </a:p>
        </p:txBody>
      </p:sp>
    </p:spTree>
    <p:extLst>
      <p:ext uri="{BB962C8B-B14F-4D97-AF65-F5344CB8AC3E}">
        <p14:creationId xmlns:p14="http://schemas.microsoft.com/office/powerpoint/2010/main" val="371853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8867-FFD8-414A-BF44-CC377967DB83}"/>
              </a:ext>
            </a:extLst>
          </p:cNvPr>
          <p:cNvSpPr>
            <a:spLocks noGrp="1"/>
          </p:cNvSpPr>
          <p:nvPr>
            <p:ph type="title"/>
          </p:nvPr>
        </p:nvSpPr>
        <p:spPr>
          <a:xfrm>
            <a:off x="699824" y="553720"/>
            <a:ext cx="3276864" cy="1938020"/>
          </a:xfrm>
        </p:spPr>
        <p:txBody>
          <a:bodyPr anchor="b"/>
          <a:lstStyle>
            <a:lvl1pPr>
              <a:defRPr sz="2667"/>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F3691B-3234-43C2-8FA3-6776F6708DF6}"/>
              </a:ext>
            </a:extLst>
          </p:cNvPr>
          <p:cNvSpPr>
            <a:spLocks noGrp="1"/>
          </p:cNvSpPr>
          <p:nvPr>
            <p:ph idx="1"/>
          </p:nvPr>
        </p:nvSpPr>
        <p:spPr>
          <a:xfrm>
            <a:off x="4319323" y="1195883"/>
            <a:ext cx="5143500" cy="5902501"/>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50425F-BC14-4A5E-A6EF-81B7911D2ADA}"/>
              </a:ext>
            </a:extLst>
          </p:cNvPr>
          <p:cNvSpPr>
            <a:spLocks noGrp="1"/>
          </p:cNvSpPr>
          <p:nvPr>
            <p:ph type="body" sz="half" idx="2"/>
          </p:nvPr>
        </p:nvSpPr>
        <p:spPr>
          <a:xfrm>
            <a:off x="699824" y="2491740"/>
            <a:ext cx="3276864" cy="4616257"/>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a:extLst>
              <a:ext uri="{FF2B5EF4-FFF2-40B4-BE49-F238E27FC236}">
                <a16:creationId xmlns:a16="http://schemas.microsoft.com/office/drawing/2014/main" id="{D36F99EB-4CC6-499C-B91F-3C72E4C190FD}"/>
              </a:ext>
            </a:extLst>
          </p:cNvPr>
          <p:cNvSpPr>
            <a:spLocks noGrp="1"/>
          </p:cNvSpPr>
          <p:nvPr>
            <p:ph type="dt" sz="half" idx="10"/>
          </p:nvPr>
        </p:nvSpPr>
        <p:spPr/>
        <p:txBody>
          <a:bodyPr/>
          <a:lstStyle/>
          <a:p>
            <a:fld id="{A9F98623-014A-48D3-B4B7-285A8040D8F3}" type="datetimeFigureOut">
              <a:rPr lang="en-GB" smtClean="0"/>
              <a:t>07/01/2021</a:t>
            </a:fld>
            <a:endParaRPr lang="en-GB"/>
          </a:p>
        </p:txBody>
      </p:sp>
      <p:sp>
        <p:nvSpPr>
          <p:cNvPr id="6" name="Footer Placeholder 5">
            <a:extLst>
              <a:ext uri="{FF2B5EF4-FFF2-40B4-BE49-F238E27FC236}">
                <a16:creationId xmlns:a16="http://schemas.microsoft.com/office/drawing/2014/main" id="{DA390355-9780-4903-9C54-BF1575A924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A28C40-14E8-4BAE-ABC6-3AC7F5C75430}"/>
              </a:ext>
            </a:extLst>
          </p:cNvPr>
          <p:cNvSpPr>
            <a:spLocks noGrp="1"/>
          </p:cNvSpPr>
          <p:nvPr>
            <p:ph type="sldNum" sz="quarter" idx="12"/>
          </p:nvPr>
        </p:nvSpPr>
        <p:spPr/>
        <p:txBody>
          <a:bodyPr/>
          <a:lstStyle/>
          <a:p>
            <a:fld id="{7F58A230-90E1-427B-A6CB-50F4E96FA833}" type="slidenum">
              <a:rPr lang="en-GB" smtClean="0"/>
              <a:t>‹#›</a:t>
            </a:fld>
            <a:endParaRPr lang="en-GB"/>
          </a:p>
        </p:txBody>
      </p:sp>
    </p:spTree>
    <p:extLst>
      <p:ext uri="{BB962C8B-B14F-4D97-AF65-F5344CB8AC3E}">
        <p14:creationId xmlns:p14="http://schemas.microsoft.com/office/powerpoint/2010/main" val="4102780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92ED-CE75-46A8-98E8-99A78842A57E}"/>
              </a:ext>
            </a:extLst>
          </p:cNvPr>
          <p:cNvSpPr>
            <a:spLocks noGrp="1"/>
          </p:cNvSpPr>
          <p:nvPr>
            <p:ph type="title"/>
          </p:nvPr>
        </p:nvSpPr>
        <p:spPr>
          <a:xfrm>
            <a:off x="699824" y="553720"/>
            <a:ext cx="3276864" cy="1938020"/>
          </a:xfrm>
        </p:spPr>
        <p:txBody>
          <a:bodyPr anchor="b"/>
          <a:lstStyle>
            <a:lvl1pPr>
              <a:defRPr sz="2667"/>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0DEA77-6CD7-4EAE-A8C7-30311CAC6214}"/>
              </a:ext>
            </a:extLst>
          </p:cNvPr>
          <p:cNvSpPr>
            <a:spLocks noGrp="1"/>
          </p:cNvSpPr>
          <p:nvPr>
            <p:ph type="pic" idx="1"/>
          </p:nvPr>
        </p:nvSpPr>
        <p:spPr>
          <a:xfrm>
            <a:off x="4319323" y="1195883"/>
            <a:ext cx="5143500" cy="5902501"/>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GB"/>
          </a:p>
        </p:txBody>
      </p:sp>
      <p:sp>
        <p:nvSpPr>
          <p:cNvPr id="4" name="Text Placeholder 3">
            <a:extLst>
              <a:ext uri="{FF2B5EF4-FFF2-40B4-BE49-F238E27FC236}">
                <a16:creationId xmlns:a16="http://schemas.microsoft.com/office/drawing/2014/main" id="{5AA147AE-960B-4E64-BD8E-B85BFC0DF590}"/>
              </a:ext>
            </a:extLst>
          </p:cNvPr>
          <p:cNvSpPr>
            <a:spLocks noGrp="1"/>
          </p:cNvSpPr>
          <p:nvPr>
            <p:ph type="body" sz="half" idx="2"/>
          </p:nvPr>
        </p:nvSpPr>
        <p:spPr>
          <a:xfrm>
            <a:off x="699824" y="2491740"/>
            <a:ext cx="3276864" cy="4616257"/>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a:extLst>
              <a:ext uri="{FF2B5EF4-FFF2-40B4-BE49-F238E27FC236}">
                <a16:creationId xmlns:a16="http://schemas.microsoft.com/office/drawing/2014/main" id="{4A71D7A8-51CF-436B-B5C5-D081836CB5B0}"/>
              </a:ext>
            </a:extLst>
          </p:cNvPr>
          <p:cNvSpPr>
            <a:spLocks noGrp="1"/>
          </p:cNvSpPr>
          <p:nvPr>
            <p:ph type="dt" sz="half" idx="10"/>
          </p:nvPr>
        </p:nvSpPr>
        <p:spPr/>
        <p:txBody>
          <a:bodyPr/>
          <a:lstStyle/>
          <a:p>
            <a:fld id="{A9F98623-014A-48D3-B4B7-285A8040D8F3}" type="datetimeFigureOut">
              <a:rPr lang="en-GB" smtClean="0"/>
              <a:t>07/01/2021</a:t>
            </a:fld>
            <a:endParaRPr lang="en-GB"/>
          </a:p>
        </p:txBody>
      </p:sp>
      <p:sp>
        <p:nvSpPr>
          <p:cNvPr id="6" name="Footer Placeholder 5">
            <a:extLst>
              <a:ext uri="{FF2B5EF4-FFF2-40B4-BE49-F238E27FC236}">
                <a16:creationId xmlns:a16="http://schemas.microsoft.com/office/drawing/2014/main" id="{20290FCA-37E6-43CA-A14F-E47061FC38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BF2174-6C14-42F2-8767-9EDBCC5EA222}"/>
              </a:ext>
            </a:extLst>
          </p:cNvPr>
          <p:cNvSpPr>
            <a:spLocks noGrp="1"/>
          </p:cNvSpPr>
          <p:nvPr>
            <p:ph type="sldNum" sz="quarter" idx="12"/>
          </p:nvPr>
        </p:nvSpPr>
        <p:spPr/>
        <p:txBody>
          <a:bodyPr/>
          <a:lstStyle/>
          <a:p>
            <a:fld id="{7F58A230-90E1-427B-A6CB-50F4E96FA833}" type="slidenum">
              <a:rPr lang="en-GB" smtClean="0"/>
              <a:t>‹#›</a:t>
            </a:fld>
            <a:endParaRPr lang="en-GB"/>
          </a:p>
        </p:txBody>
      </p:sp>
    </p:spTree>
    <p:extLst>
      <p:ext uri="{BB962C8B-B14F-4D97-AF65-F5344CB8AC3E}">
        <p14:creationId xmlns:p14="http://schemas.microsoft.com/office/powerpoint/2010/main" val="362539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85990B-E1E2-4F46-9063-1C0E73CA7C8E}"/>
              </a:ext>
            </a:extLst>
          </p:cNvPr>
          <p:cNvSpPr>
            <a:spLocks noGrp="1"/>
          </p:cNvSpPr>
          <p:nvPr>
            <p:ph type="title"/>
          </p:nvPr>
        </p:nvSpPr>
        <p:spPr>
          <a:xfrm>
            <a:off x="698500" y="442209"/>
            <a:ext cx="8763000" cy="160540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A26047-5E21-4D63-8AFB-290703EC0516}"/>
              </a:ext>
            </a:extLst>
          </p:cNvPr>
          <p:cNvSpPr>
            <a:spLocks noGrp="1"/>
          </p:cNvSpPr>
          <p:nvPr>
            <p:ph type="body" idx="1"/>
          </p:nvPr>
        </p:nvSpPr>
        <p:spPr>
          <a:xfrm>
            <a:off x="698500" y="2211035"/>
            <a:ext cx="8763000" cy="52699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1536A6-4B33-421A-88CE-621C06D3AEB7}"/>
              </a:ext>
            </a:extLst>
          </p:cNvPr>
          <p:cNvSpPr>
            <a:spLocks noGrp="1"/>
          </p:cNvSpPr>
          <p:nvPr>
            <p:ph type="dt" sz="half" idx="2"/>
          </p:nvPr>
        </p:nvSpPr>
        <p:spPr>
          <a:xfrm>
            <a:off x="698500" y="7698248"/>
            <a:ext cx="2286000" cy="442207"/>
          </a:xfrm>
          <a:prstGeom prst="rect">
            <a:avLst/>
          </a:prstGeom>
        </p:spPr>
        <p:txBody>
          <a:bodyPr vert="horz" lIns="91440" tIns="45720" rIns="91440" bIns="45720" rtlCol="0" anchor="ctr"/>
          <a:lstStyle>
            <a:lvl1pPr algn="l">
              <a:defRPr sz="1000">
                <a:solidFill>
                  <a:schemeClr val="tx1">
                    <a:tint val="75000"/>
                  </a:schemeClr>
                </a:solidFill>
              </a:defRPr>
            </a:lvl1pPr>
          </a:lstStyle>
          <a:p>
            <a:fld id="{A9F98623-014A-48D3-B4B7-285A8040D8F3}" type="datetimeFigureOut">
              <a:rPr lang="en-GB" smtClean="0"/>
              <a:t>07/01/2021</a:t>
            </a:fld>
            <a:endParaRPr lang="en-GB"/>
          </a:p>
        </p:txBody>
      </p:sp>
      <p:sp>
        <p:nvSpPr>
          <p:cNvPr id="5" name="Footer Placeholder 4">
            <a:extLst>
              <a:ext uri="{FF2B5EF4-FFF2-40B4-BE49-F238E27FC236}">
                <a16:creationId xmlns:a16="http://schemas.microsoft.com/office/drawing/2014/main" id="{30492B2F-1896-40E0-BCBB-8A371088B9C8}"/>
              </a:ext>
            </a:extLst>
          </p:cNvPr>
          <p:cNvSpPr>
            <a:spLocks noGrp="1"/>
          </p:cNvSpPr>
          <p:nvPr>
            <p:ph type="ftr" sz="quarter" idx="3"/>
          </p:nvPr>
        </p:nvSpPr>
        <p:spPr>
          <a:xfrm>
            <a:off x="3365500" y="7698248"/>
            <a:ext cx="3429000" cy="442207"/>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8458859-C9C4-4667-8ED7-D0322D4E2E1D}"/>
              </a:ext>
            </a:extLst>
          </p:cNvPr>
          <p:cNvSpPr>
            <a:spLocks noGrp="1"/>
          </p:cNvSpPr>
          <p:nvPr>
            <p:ph type="sldNum" sz="quarter" idx="4"/>
          </p:nvPr>
        </p:nvSpPr>
        <p:spPr>
          <a:xfrm>
            <a:off x="7175500" y="7698248"/>
            <a:ext cx="2286000" cy="442207"/>
          </a:xfrm>
          <a:prstGeom prst="rect">
            <a:avLst/>
          </a:prstGeom>
        </p:spPr>
        <p:txBody>
          <a:bodyPr vert="horz" lIns="91440" tIns="45720" rIns="91440" bIns="45720" rtlCol="0" anchor="ctr"/>
          <a:lstStyle>
            <a:lvl1pPr algn="r">
              <a:defRPr sz="1000">
                <a:solidFill>
                  <a:schemeClr val="tx1">
                    <a:tint val="75000"/>
                  </a:schemeClr>
                </a:solidFill>
              </a:defRPr>
            </a:lvl1pPr>
          </a:lstStyle>
          <a:p>
            <a:fld id="{7F58A230-90E1-427B-A6CB-50F4E96FA833}" type="slidenum">
              <a:rPr lang="en-GB" smtClean="0"/>
              <a:t>‹#›</a:t>
            </a:fld>
            <a:endParaRPr lang="en-GB"/>
          </a:p>
        </p:txBody>
      </p:sp>
    </p:spTree>
    <p:extLst>
      <p:ext uri="{BB962C8B-B14F-4D97-AF65-F5344CB8AC3E}">
        <p14:creationId xmlns:p14="http://schemas.microsoft.com/office/powerpoint/2010/main" val="1544744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E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7C87AE-2A57-42DE-8D9A-3514EC6B18B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66700" y="1485900"/>
            <a:ext cx="9496806" cy="5784723"/>
          </a:xfrm>
          <a:prstGeom prst="rect">
            <a:avLst/>
          </a:prstGeom>
          <a:solidFill>
            <a:scrgbClr r="0" g="0" b="0">
              <a:alpha val="0"/>
            </a:scrgbClr>
          </a:solidFill>
        </p:spPr>
      </p:pic>
      <p:sp>
        <p:nvSpPr>
          <p:cNvPr id="4" name="TextBox 3">
            <a:extLst>
              <a:ext uri="{FF2B5EF4-FFF2-40B4-BE49-F238E27FC236}">
                <a16:creationId xmlns:a16="http://schemas.microsoft.com/office/drawing/2014/main" id="{16B47238-6F82-4FA2-9A75-4EE2B100881B}"/>
              </a:ext>
            </a:extLst>
          </p:cNvPr>
          <p:cNvSpPr txBox="1"/>
          <p:nvPr/>
        </p:nvSpPr>
        <p:spPr>
          <a:xfrm>
            <a:off x="381000" y="279400"/>
            <a:ext cx="9600565" cy="415498"/>
          </a:xfrm>
          <a:prstGeom prst="rect">
            <a:avLst/>
          </a:prstGeom>
          <a:noFill/>
        </p:spPr>
        <p:txBody>
          <a:bodyPr vert="horz" rtlCol="0">
            <a:spAutoFit/>
          </a:bodyPr>
          <a:lstStyle/>
          <a:p>
            <a:r>
              <a:rPr lang="en-US" sz="2100">
                <a:solidFill>
                  <a:srgbClr val="000000"/>
                </a:solidFill>
                <a:latin typeface="Arial Rounded MT Bold - 36"/>
              </a:rPr>
              <a:t>Our Art unit is all about the famous artist Claude Monet.</a:t>
            </a:r>
            <a:endParaRPr lang="en-GB" sz="2100">
              <a:solidFill>
                <a:srgbClr val="000000"/>
              </a:solidFill>
              <a:latin typeface="Arial Rounded MT Bold - 36"/>
            </a:endParaRPr>
          </a:p>
        </p:txBody>
      </p:sp>
    </p:spTree>
    <p:extLst>
      <p:ext uri="{BB962C8B-B14F-4D97-AF65-F5344CB8AC3E}">
        <p14:creationId xmlns:p14="http://schemas.microsoft.com/office/powerpoint/2010/main" val="2782757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E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A3561E-6801-4F6B-A84B-501A55E8D2EC}"/>
              </a:ext>
            </a:extLst>
          </p:cNvPr>
          <p:cNvSpPr txBox="1"/>
          <p:nvPr/>
        </p:nvSpPr>
        <p:spPr>
          <a:xfrm>
            <a:off x="190500" y="419100"/>
            <a:ext cx="8502142" cy="415498"/>
          </a:xfrm>
          <a:prstGeom prst="rect">
            <a:avLst/>
          </a:prstGeom>
          <a:noFill/>
        </p:spPr>
        <p:txBody>
          <a:bodyPr vert="horz" rtlCol="0">
            <a:spAutoFit/>
          </a:bodyPr>
          <a:lstStyle/>
          <a:p>
            <a:r>
              <a:rPr lang="en-US" sz="2100">
                <a:solidFill>
                  <a:srgbClr val="A52A00"/>
                </a:solidFill>
                <a:latin typeface="Arial Rounded MT Bold - 36"/>
              </a:rPr>
              <a:t>Let's find out more about Monet...</a:t>
            </a:r>
            <a:endParaRPr lang="en-GB" sz="2100">
              <a:solidFill>
                <a:srgbClr val="A52A00"/>
              </a:solidFill>
              <a:latin typeface="Arial Rounded MT Bold - 36"/>
            </a:endParaRPr>
          </a:p>
        </p:txBody>
      </p:sp>
      <p:pic>
        <p:nvPicPr>
          <p:cNvPr id="4" name="Picture 3">
            <a:extLst>
              <a:ext uri="{FF2B5EF4-FFF2-40B4-BE49-F238E27FC236}">
                <a16:creationId xmlns:a16="http://schemas.microsoft.com/office/drawing/2014/main" id="{897F3592-C7C5-41B6-9D9B-8F3AF2E9BFF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 y="1460500"/>
            <a:ext cx="9777349" cy="5377180"/>
          </a:xfrm>
          <a:prstGeom prst="rect">
            <a:avLst/>
          </a:prstGeom>
          <a:solidFill>
            <a:scrgbClr r="0" g="0" b="0">
              <a:alpha val="0"/>
            </a:scrgbClr>
          </a:solidFill>
        </p:spPr>
      </p:pic>
    </p:spTree>
    <p:extLst>
      <p:ext uri="{BB962C8B-B14F-4D97-AF65-F5344CB8AC3E}">
        <p14:creationId xmlns:p14="http://schemas.microsoft.com/office/powerpoint/2010/main" val="4253743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E4A590-C0CF-43CE-8459-695DB1F000C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57200" y="584200"/>
            <a:ext cx="9193911" cy="5833618"/>
          </a:xfrm>
          <a:prstGeom prst="rect">
            <a:avLst/>
          </a:prstGeom>
          <a:solidFill>
            <a:scrgbClr r="0" g="0" b="0">
              <a:alpha val="0"/>
            </a:scrgbClr>
          </a:solidFill>
        </p:spPr>
      </p:pic>
    </p:spTree>
    <p:extLst>
      <p:ext uri="{BB962C8B-B14F-4D97-AF65-F5344CB8AC3E}">
        <p14:creationId xmlns:p14="http://schemas.microsoft.com/office/powerpoint/2010/main" val="142153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BFEA6A-7A89-4D7F-BF42-1579400E042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03200" y="482600"/>
            <a:ext cx="9506839" cy="7076694"/>
          </a:xfrm>
          <a:prstGeom prst="rect">
            <a:avLst/>
          </a:prstGeom>
          <a:solidFill>
            <a:scrgbClr r="0" g="0" b="0">
              <a:alpha val="0"/>
            </a:scrgbClr>
          </a:solidFill>
        </p:spPr>
      </p:pic>
    </p:spTree>
    <p:extLst>
      <p:ext uri="{BB962C8B-B14F-4D97-AF65-F5344CB8AC3E}">
        <p14:creationId xmlns:p14="http://schemas.microsoft.com/office/powerpoint/2010/main" val="3964660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E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8C399B-A426-4469-A4F9-6D00B54F955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41300" y="457200"/>
            <a:ext cx="8663178" cy="6711315"/>
          </a:xfrm>
          <a:prstGeom prst="rect">
            <a:avLst/>
          </a:prstGeom>
          <a:solidFill>
            <a:scrgbClr r="0" g="0" b="0">
              <a:alpha val="0"/>
            </a:scrgbClr>
          </a:solidFill>
        </p:spPr>
      </p:pic>
    </p:spTree>
    <p:extLst>
      <p:ext uri="{BB962C8B-B14F-4D97-AF65-F5344CB8AC3E}">
        <p14:creationId xmlns:p14="http://schemas.microsoft.com/office/powerpoint/2010/main" val="88850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E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71A3E2-D842-46C9-B403-D73E82A3FBE6}"/>
              </a:ext>
            </a:extLst>
          </p:cNvPr>
          <p:cNvSpPr txBox="1"/>
          <p:nvPr/>
        </p:nvSpPr>
        <p:spPr>
          <a:xfrm>
            <a:off x="190500" y="114300"/>
            <a:ext cx="7172071" cy="415498"/>
          </a:xfrm>
          <a:prstGeom prst="rect">
            <a:avLst/>
          </a:prstGeom>
          <a:noFill/>
        </p:spPr>
        <p:txBody>
          <a:bodyPr vert="horz" rtlCol="0">
            <a:spAutoFit/>
          </a:bodyPr>
          <a:lstStyle/>
          <a:p>
            <a:r>
              <a:rPr lang="en-US" sz="2100">
                <a:solidFill>
                  <a:srgbClr val="000000"/>
                </a:solidFill>
                <a:latin typeface="Arial Rounded MT Bold - 36"/>
              </a:rPr>
              <a:t>Let's look at this painting...</a:t>
            </a:r>
            <a:endParaRPr lang="en-GB" sz="2100">
              <a:solidFill>
                <a:srgbClr val="000000"/>
              </a:solidFill>
              <a:latin typeface="Arial Rounded MT Bold - 36"/>
            </a:endParaRPr>
          </a:p>
        </p:txBody>
      </p:sp>
      <p:pic>
        <p:nvPicPr>
          <p:cNvPr id="4" name="Picture 3">
            <a:extLst>
              <a:ext uri="{FF2B5EF4-FFF2-40B4-BE49-F238E27FC236}">
                <a16:creationId xmlns:a16="http://schemas.microsoft.com/office/drawing/2014/main" id="{B6B0A0B2-B2FC-4ADA-A172-2DBBC7C4D97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41400" y="762000"/>
            <a:ext cx="6937502" cy="5621909"/>
          </a:xfrm>
          <a:prstGeom prst="rect">
            <a:avLst/>
          </a:prstGeom>
          <a:solidFill>
            <a:scrgbClr r="0" g="0" b="0">
              <a:alpha val="0"/>
            </a:scrgbClr>
          </a:solidFill>
        </p:spPr>
      </p:pic>
      <p:sp>
        <p:nvSpPr>
          <p:cNvPr id="5" name="TextBox 4">
            <a:extLst>
              <a:ext uri="{FF2B5EF4-FFF2-40B4-BE49-F238E27FC236}">
                <a16:creationId xmlns:a16="http://schemas.microsoft.com/office/drawing/2014/main" id="{D257B955-CAF5-44B7-BCE4-7C2D45EDA4A1}"/>
              </a:ext>
            </a:extLst>
          </p:cNvPr>
          <p:cNvSpPr txBox="1"/>
          <p:nvPr/>
        </p:nvSpPr>
        <p:spPr>
          <a:xfrm>
            <a:off x="2260600" y="6705600"/>
            <a:ext cx="7172071" cy="415498"/>
          </a:xfrm>
          <a:prstGeom prst="rect">
            <a:avLst/>
          </a:prstGeom>
          <a:noFill/>
        </p:spPr>
        <p:txBody>
          <a:bodyPr vert="horz" rtlCol="0">
            <a:spAutoFit/>
          </a:bodyPr>
          <a:lstStyle/>
          <a:p>
            <a:r>
              <a:rPr lang="en-US" sz="2100">
                <a:solidFill>
                  <a:srgbClr val="000000"/>
                </a:solidFill>
                <a:latin typeface="Arial Rounded MT Bold - 36"/>
              </a:rPr>
              <a:t>Which colours can you see?</a:t>
            </a:r>
            <a:endParaRPr lang="en-GB" sz="2100">
              <a:solidFill>
                <a:srgbClr val="000000"/>
              </a:solidFill>
              <a:latin typeface="Arial Rounded MT Bold - 36"/>
            </a:endParaRPr>
          </a:p>
        </p:txBody>
      </p:sp>
    </p:spTree>
    <p:extLst>
      <p:ext uri="{BB962C8B-B14F-4D97-AF65-F5344CB8AC3E}">
        <p14:creationId xmlns:p14="http://schemas.microsoft.com/office/powerpoint/2010/main" val="1952578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E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7F7A44-851F-4780-8B18-FA6AE5D2F098}"/>
              </a:ext>
            </a:extLst>
          </p:cNvPr>
          <p:cNvSpPr txBox="1"/>
          <p:nvPr/>
        </p:nvSpPr>
        <p:spPr>
          <a:xfrm>
            <a:off x="177800" y="114300"/>
            <a:ext cx="8978291" cy="707886"/>
          </a:xfrm>
          <a:prstGeom prst="rect">
            <a:avLst/>
          </a:prstGeom>
          <a:noFill/>
        </p:spPr>
        <p:txBody>
          <a:bodyPr vert="horz" rtlCol="0">
            <a:spAutoFit/>
          </a:bodyPr>
          <a:lstStyle/>
          <a:p>
            <a:r>
              <a:rPr lang="en-US" sz="2000">
                <a:solidFill>
                  <a:srgbClr val="000000"/>
                </a:solidFill>
                <a:latin typeface="Arial Rounded MT Bold - 33"/>
              </a:rPr>
              <a:t>If you could only choose 4 colours to paint this picture, what would you choose? </a:t>
            </a:r>
            <a:endParaRPr lang="en-GB" sz="2000">
              <a:solidFill>
                <a:srgbClr val="000000"/>
              </a:solidFill>
              <a:latin typeface="Arial Rounded MT Bold - 33"/>
            </a:endParaRPr>
          </a:p>
        </p:txBody>
      </p:sp>
      <p:pic>
        <p:nvPicPr>
          <p:cNvPr id="4" name="Picture 3">
            <a:extLst>
              <a:ext uri="{FF2B5EF4-FFF2-40B4-BE49-F238E27FC236}">
                <a16:creationId xmlns:a16="http://schemas.microsoft.com/office/drawing/2014/main" id="{35E6BB05-84AF-452C-8B38-1C8218131F9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654300" y="1625600"/>
            <a:ext cx="7399020" cy="4656709"/>
          </a:xfrm>
          <a:prstGeom prst="rect">
            <a:avLst/>
          </a:prstGeom>
          <a:solidFill>
            <a:scrgbClr r="0" g="0" b="0">
              <a:alpha val="0"/>
            </a:scrgbClr>
          </a:solidFill>
        </p:spPr>
      </p:pic>
      <p:sp>
        <p:nvSpPr>
          <p:cNvPr id="5" name="TextBox 4">
            <a:extLst>
              <a:ext uri="{FF2B5EF4-FFF2-40B4-BE49-F238E27FC236}">
                <a16:creationId xmlns:a16="http://schemas.microsoft.com/office/drawing/2014/main" id="{A1864A63-4662-4737-81DC-8C4A9966ABF1}"/>
              </a:ext>
            </a:extLst>
          </p:cNvPr>
          <p:cNvSpPr txBox="1"/>
          <p:nvPr/>
        </p:nvSpPr>
        <p:spPr>
          <a:xfrm>
            <a:off x="101600" y="1384300"/>
            <a:ext cx="3282976" cy="353943"/>
          </a:xfrm>
          <a:prstGeom prst="rect">
            <a:avLst/>
          </a:prstGeom>
          <a:noFill/>
        </p:spPr>
        <p:txBody>
          <a:bodyPr vert="horz" rtlCol="0">
            <a:spAutoFit/>
          </a:bodyPr>
          <a:lstStyle/>
          <a:p>
            <a:r>
              <a:rPr lang="en-GB" sz="1700">
                <a:solidFill>
                  <a:srgbClr val="000000"/>
                </a:solidFill>
                <a:latin typeface="Arial Rounded MT Bold - 29"/>
              </a:rPr>
              <a:t>Example...</a:t>
            </a:r>
          </a:p>
        </p:txBody>
      </p:sp>
      <p:sp>
        <p:nvSpPr>
          <p:cNvPr id="6" name="TextBox 5">
            <a:extLst>
              <a:ext uri="{FF2B5EF4-FFF2-40B4-BE49-F238E27FC236}">
                <a16:creationId xmlns:a16="http://schemas.microsoft.com/office/drawing/2014/main" id="{90771687-A03F-4F51-9899-1BAE250D62ED}"/>
              </a:ext>
            </a:extLst>
          </p:cNvPr>
          <p:cNvSpPr txBox="1"/>
          <p:nvPr/>
        </p:nvSpPr>
        <p:spPr>
          <a:xfrm>
            <a:off x="254000" y="6362700"/>
            <a:ext cx="9448800" cy="353943"/>
          </a:xfrm>
          <a:prstGeom prst="rect">
            <a:avLst/>
          </a:prstGeom>
          <a:noFill/>
        </p:spPr>
        <p:txBody>
          <a:bodyPr vert="horz" rtlCol="0">
            <a:spAutoFit/>
          </a:bodyPr>
          <a:lstStyle/>
          <a:p>
            <a:r>
              <a:rPr lang="en-US" sz="1700">
                <a:solidFill>
                  <a:srgbClr val="000000"/>
                </a:solidFill>
                <a:latin typeface="Arial Rounded MT Bold - 29"/>
              </a:rPr>
              <a:t>Everyone sees colours differently so you might see very different colours to these.  </a:t>
            </a:r>
            <a:endParaRPr lang="en-GB" sz="1700">
              <a:solidFill>
                <a:srgbClr val="000000"/>
              </a:solidFill>
              <a:latin typeface="Arial Rounded MT Bold - 29"/>
            </a:endParaRPr>
          </a:p>
        </p:txBody>
      </p:sp>
    </p:spTree>
    <p:extLst>
      <p:ext uri="{BB962C8B-B14F-4D97-AF65-F5344CB8AC3E}">
        <p14:creationId xmlns:p14="http://schemas.microsoft.com/office/powerpoint/2010/main" val="1877160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E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5E9A1F-2D5B-4BE6-BA18-E53614ED55C7}"/>
              </a:ext>
            </a:extLst>
          </p:cNvPr>
          <p:cNvSpPr txBox="1"/>
          <p:nvPr/>
        </p:nvSpPr>
        <p:spPr>
          <a:xfrm>
            <a:off x="571500" y="609600"/>
            <a:ext cx="8819642" cy="4401205"/>
          </a:xfrm>
          <a:prstGeom prst="rect">
            <a:avLst/>
          </a:prstGeom>
          <a:noFill/>
        </p:spPr>
        <p:txBody>
          <a:bodyPr vert="horz" rtlCol="0">
            <a:spAutoFit/>
          </a:bodyPr>
          <a:lstStyle/>
          <a:p>
            <a:r>
              <a:rPr lang="en-US" sz="2800" dirty="0">
                <a:solidFill>
                  <a:srgbClr val="00008B"/>
                </a:solidFill>
                <a:latin typeface="Arial Rounded MT Bold - 28"/>
              </a:rPr>
              <a:t>Using whichever art medium you have available to you at home, I would like you to try and make the 4 </a:t>
            </a:r>
            <a:r>
              <a:rPr lang="en-US" sz="2800" dirty="0" err="1">
                <a:solidFill>
                  <a:srgbClr val="00008B"/>
                </a:solidFill>
                <a:latin typeface="Arial Rounded MT Bold - 28"/>
              </a:rPr>
              <a:t>colours</a:t>
            </a:r>
            <a:r>
              <a:rPr lang="en-US" sz="2800" dirty="0">
                <a:solidFill>
                  <a:srgbClr val="00008B"/>
                </a:solidFill>
                <a:latin typeface="Arial Rounded MT Bold - 28"/>
              </a:rPr>
              <a:t> you have identified on the picture on the previous slide. We were going to use acrylic paint in class, but you probably won't have that at home. Therefore, you can use anything at all - paint, pencil crayon, </a:t>
            </a:r>
            <a:r>
              <a:rPr lang="en-US" sz="2800" dirty="0" err="1">
                <a:solidFill>
                  <a:srgbClr val="00008B"/>
                </a:solidFill>
                <a:latin typeface="Arial Rounded MT Bold - 28"/>
              </a:rPr>
              <a:t>watercolours</a:t>
            </a:r>
            <a:r>
              <a:rPr lang="en-US" sz="2800" dirty="0">
                <a:solidFill>
                  <a:srgbClr val="00008B"/>
                </a:solidFill>
                <a:latin typeface="Arial Rounded MT Bold - 28"/>
              </a:rPr>
              <a:t> - anything you have.</a:t>
            </a:r>
          </a:p>
          <a:p>
            <a:endParaRPr lang="en-GB" sz="2800" dirty="0">
              <a:solidFill>
                <a:srgbClr val="00008B"/>
              </a:solidFill>
              <a:latin typeface="Arial Rounded MT Bold - 28"/>
            </a:endParaRPr>
          </a:p>
          <a:p>
            <a:r>
              <a:rPr lang="en-US" sz="2800" dirty="0">
                <a:solidFill>
                  <a:srgbClr val="00008B"/>
                </a:solidFill>
                <a:latin typeface="Arial Rounded MT Bold - 28"/>
              </a:rPr>
              <a:t>You are aiming to have 4 </a:t>
            </a:r>
            <a:r>
              <a:rPr lang="en-US" sz="2800" dirty="0" err="1">
                <a:solidFill>
                  <a:srgbClr val="00008B"/>
                </a:solidFill>
                <a:latin typeface="Arial Rounded MT Bold - 28"/>
              </a:rPr>
              <a:t>colours</a:t>
            </a:r>
            <a:r>
              <a:rPr lang="en-US" sz="2800" dirty="0">
                <a:solidFill>
                  <a:srgbClr val="00008B"/>
                </a:solidFill>
                <a:latin typeface="Arial Rounded MT Bold - 28"/>
              </a:rPr>
              <a:t> that look the same as the 4 you have picked out on the picture   </a:t>
            </a:r>
            <a:endParaRPr lang="en-GB" sz="2800" dirty="0">
              <a:solidFill>
                <a:srgbClr val="00008B"/>
              </a:solidFill>
              <a:latin typeface="Arial Rounded MT Bold - 28"/>
            </a:endParaRPr>
          </a:p>
        </p:txBody>
      </p:sp>
    </p:spTree>
    <p:extLst>
      <p:ext uri="{BB962C8B-B14F-4D97-AF65-F5344CB8AC3E}">
        <p14:creationId xmlns:p14="http://schemas.microsoft.com/office/powerpoint/2010/main" val="349783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E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7C3A9-50FE-49F2-9968-939F6725D1DB}"/>
              </a:ext>
            </a:extLst>
          </p:cNvPr>
          <p:cNvSpPr txBox="1"/>
          <p:nvPr/>
        </p:nvSpPr>
        <p:spPr>
          <a:xfrm>
            <a:off x="355600" y="495300"/>
            <a:ext cx="8948344" cy="2246769"/>
          </a:xfrm>
          <a:prstGeom prst="rect">
            <a:avLst/>
          </a:prstGeom>
          <a:noFill/>
        </p:spPr>
        <p:txBody>
          <a:bodyPr vert="horz" rtlCol="0">
            <a:spAutoFit/>
          </a:bodyPr>
          <a:lstStyle/>
          <a:p>
            <a:r>
              <a:rPr lang="en-US" sz="2800" dirty="0">
                <a:solidFill>
                  <a:srgbClr val="000000"/>
                </a:solidFill>
                <a:latin typeface="Arial Rounded MT Bold - 36"/>
              </a:rPr>
              <a:t>You are now going to try and create your own version of Monet's Palace of Westminster. </a:t>
            </a:r>
          </a:p>
          <a:p>
            <a:r>
              <a:rPr lang="en-US" sz="2800" dirty="0">
                <a:solidFill>
                  <a:srgbClr val="000000"/>
                </a:solidFill>
                <a:latin typeface="Arial Rounded MT Bold - 36"/>
              </a:rPr>
              <a:t>Go to the next slide for instructions.</a:t>
            </a:r>
          </a:p>
          <a:p>
            <a:r>
              <a:rPr lang="en-US" sz="2800" dirty="0">
                <a:solidFill>
                  <a:srgbClr val="000000"/>
                </a:solidFill>
                <a:latin typeface="Arial Rounded MT Bold - 36"/>
              </a:rPr>
              <a:t>Remember, that the instructions are for you to use acrylic paint, but you can use anything that you have.   </a:t>
            </a:r>
            <a:endParaRPr lang="en-GB" sz="2800" dirty="0">
              <a:solidFill>
                <a:srgbClr val="000000"/>
              </a:solidFill>
              <a:latin typeface="Arial Rounded MT Bold - 36"/>
            </a:endParaRPr>
          </a:p>
        </p:txBody>
      </p:sp>
    </p:spTree>
    <p:extLst>
      <p:ext uri="{BB962C8B-B14F-4D97-AF65-F5344CB8AC3E}">
        <p14:creationId xmlns:p14="http://schemas.microsoft.com/office/powerpoint/2010/main" val="3382704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E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E97659-2C02-4E52-9BD4-3B364D544F0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20700" y="393700"/>
            <a:ext cx="8985885" cy="6333744"/>
          </a:xfrm>
          <a:prstGeom prst="rect">
            <a:avLst/>
          </a:prstGeom>
          <a:solidFill>
            <a:scrgbClr r="0" g="0" b="0">
              <a:alpha val="0"/>
            </a:scrgbClr>
          </a:solidFill>
        </p:spPr>
      </p:pic>
    </p:spTree>
    <p:extLst>
      <p:ext uri="{BB962C8B-B14F-4D97-AF65-F5344CB8AC3E}">
        <p14:creationId xmlns:p14="http://schemas.microsoft.com/office/powerpoint/2010/main" val="630561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E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F722-E413-40EC-A528-80139CBE4C0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06400" y="571500"/>
            <a:ext cx="9209913" cy="6878066"/>
          </a:xfrm>
          <a:prstGeom prst="rect">
            <a:avLst/>
          </a:prstGeom>
          <a:solidFill>
            <a:scrgbClr r="0" g="0" b="0">
              <a:alpha val="0"/>
            </a:scrgbClr>
          </a:solidFill>
        </p:spPr>
      </p:pic>
    </p:spTree>
    <p:extLst>
      <p:ext uri="{BB962C8B-B14F-4D97-AF65-F5344CB8AC3E}">
        <p14:creationId xmlns:p14="http://schemas.microsoft.com/office/powerpoint/2010/main" val="125178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E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4E876-4AF3-40FF-883C-19FB0739231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845183" y="146431"/>
            <a:ext cx="7994269" cy="6584569"/>
          </a:xfrm>
          <a:prstGeom prst="rect">
            <a:avLst/>
          </a:prstGeom>
          <a:solidFill>
            <a:scrgbClr r="0" g="0" b="0">
              <a:alpha val="0"/>
            </a:scrgbClr>
          </a:solidFill>
        </p:spPr>
      </p:pic>
      <p:sp>
        <p:nvSpPr>
          <p:cNvPr id="4" name="TextBox 3">
            <a:extLst>
              <a:ext uri="{FF2B5EF4-FFF2-40B4-BE49-F238E27FC236}">
                <a16:creationId xmlns:a16="http://schemas.microsoft.com/office/drawing/2014/main" id="{1350A927-24C2-4F17-AEB2-CC14D9D277D3}"/>
              </a:ext>
            </a:extLst>
          </p:cNvPr>
          <p:cNvSpPr txBox="1"/>
          <p:nvPr/>
        </p:nvSpPr>
        <p:spPr>
          <a:xfrm>
            <a:off x="4229100" y="6731000"/>
            <a:ext cx="5610352" cy="415498"/>
          </a:xfrm>
          <a:prstGeom prst="rect">
            <a:avLst/>
          </a:prstGeom>
          <a:noFill/>
        </p:spPr>
        <p:txBody>
          <a:bodyPr vert="horz" rtlCol="0">
            <a:spAutoFit/>
          </a:bodyPr>
          <a:lstStyle/>
          <a:p>
            <a:r>
              <a:rPr lang="en-GB" sz="2100">
                <a:solidFill>
                  <a:srgbClr val="000000"/>
                </a:solidFill>
                <a:latin typeface="Arial Rounded MT Bold - 36"/>
              </a:rPr>
              <a:t>Title - Water lilies</a:t>
            </a:r>
          </a:p>
        </p:txBody>
      </p:sp>
      <p:sp>
        <p:nvSpPr>
          <p:cNvPr id="5" name="TextBox 4">
            <a:extLst>
              <a:ext uri="{FF2B5EF4-FFF2-40B4-BE49-F238E27FC236}">
                <a16:creationId xmlns:a16="http://schemas.microsoft.com/office/drawing/2014/main" id="{DE2117DD-38AA-4FA8-888A-AAEB1662ECC8}"/>
              </a:ext>
            </a:extLst>
          </p:cNvPr>
          <p:cNvSpPr txBox="1"/>
          <p:nvPr/>
        </p:nvSpPr>
        <p:spPr>
          <a:xfrm rot="20519041">
            <a:off x="287235" y="7285032"/>
            <a:ext cx="3979900" cy="415498"/>
          </a:xfrm>
          <a:prstGeom prst="rect">
            <a:avLst/>
          </a:prstGeom>
          <a:noFill/>
        </p:spPr>
        <p:txBody>
          <a:bodyPr vert="horz" rtlCol="0">
            <a:spAutoFit/>
          </a:bodyPr>
          <a:lstStyle/>
          <a:p>
            <a:r>
              <a:rPr lang="en-GB" sz="2100" dirty="0">
                <a:solidFill>
                  <a:srgbClr val="000000"/>
                </a:solidFill>
                <a:latin typeface="Arial Rounded MT Bold - 36"/>
              </a:rPr>
              <a:t>This is one of Monet's paintings</a:t>
            </a:r>
          </a:p>
        </p:txBody>
      </p:sp>
    </p:spTree>
    <p:extLst>
      <p:ext uri="{BB962C8B-B14F-4D97-AF65-F5344CB8AC3E}">
        <p14:creationId xmlns:p14="http://schemas.microsoft.com/office/powerpoint/2010/main" val="1787498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E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12DA38-7AB0-485F-9996-161E8A73D915}"/>
              </a:ext>
            </a:extLst>
          </p:cNvPr>
          <p:cNvSpPr txBox="1"/>
          <p:nvPr/>
        </p:nvSpPr>
        <p:spPr>
          <a:xfrm>
            <a:off x="317500" y="596900"/>
            <a:ext cx="9077071" cy="3785652"/>
          </a:xfrm>
          <a:prstGeom prst="rect">
            <a:avLst/>
          </a:prstGeom>
          <a:noFill/>
        </p:spPr>
        <p:txBody>
          <a:bodyPr vert="horz" rtlCol="0">
            <a:spAutoFit/>
          </a:bodyPr>
          <a:lstStyle/>
          <a:p>
            <a:r>
              <a:rPr lang="en-US" sz="2400" dirty="0">
                <a:solidFill>
                  <a:srgbClr val="800080"/>
                </a:solidFill>
                <a:latin typeface="Arial Rounded MT Bold - 36"/>
              </a:rPr>
              <a:t>Well done - you have completed the lesson. </a:t>
            </a:r>
          </a:p>
          <a:p>
            <a:endParaRPr lang="en-GB" sz="2400" dirty="0">
              <a:solidFill>
                <a:srgbClr val="800080"/>
              </a:solidFill>
              <a:latin typeface="Arial Rounded MT Bold - 36"/>
            </a:endParaRPr>
          </a:p>
          <a:p>
            <a:r>
              <a:rPr lang="en-US" sz="2400" dirty="0">
                <a:solidFill>
                  <a:srgbClr val="800080"/>
                </a:solidFill>
                <a:latin typeface="Arial Rounded MT Bold - 36"/>
              </a:rPr>
              <a:t>Think about what has worked well? What was difficult about the task? </a:t>
            </a:r>
          </a:p>
          <a:p>
            <a:endParaRPr lang="en-GB" sz="2400" dirty="0">
              <a:solidFill>
                <a:srgbClr val="800080"/>
              </a:solidFill>
              <a:latin typeface="Arial Rounded MT Bold - 36"/>
            </a:endParaRPr>
          </a:p>
          <a:p>
            <a:r>
              <a:rPr lang="en-US" sz="2400" dirty="0">
                <a:solidFill>
                  <a:srgbClr val="800080"/>
                </a:solidFill>
                <a:latin typeface="Arial Rounded MT Bold - 36"/>
              </a:rPr>
              <a:t>Thinking about this well as it will help you with next week's lesson.</a:t>
            </a:r>
          </a:p>
          <a:p>
            <a:endParaRPr lang="en-US" sz="2400" dirty="0">
              <a:solidFill>
                <a:srgbClr val="800080"/>
              </a:solidFill>
              <a:latin typeface="Arial Rounded MT Bold - 36"/>
            </a:endParaRPr>
          </a:p>
          <a:p>
            <a:r>
              <a:rPr lang="en-US" sz="2400" dirty="0">
                <a:solidFill>
                  <a:srgbClr val="800080"/>
                </a:solidFill>
                <a:latin typeface="Arial Rounded MT Bold - 36"/>
              </a:rPr>
              <a:t>It would be great if you could send me a photo of your painting – I’d love to see it.  </a:t>
            </a:r>
            <a:r>
              <a:rPr lang="en-US" sz="2400" dirty="0">
                <a:solidFill>
                  <a:srgbClr val="000000"/>
                </a:solidFill>
                <a:latin typeface="Arial Rounded MT Bold - 36"/>
              </a:rPr>
              <a:t> </a:t>
            </a:r>
            <a:endParaRPr lang="en-GB" sz="2400" dirty="0">
              <a:solidFill>
                <a:srgbClr val="000000"/>
              </a:solidFill>
              <a:latin typeface="Arial Rounded MT Bold - 36"/>
            </a:endParaRPr>
          </a:p>
        </p:txBody>
      </p:sp>
    </p:spTree>
    <p:extLst>
      <p:ext uri="{BB962C8B-B14F-4D97-AF65-F5344CB8AC3E}">
        <p14:creationId xmlns:p14="http://schemas.microsoft.com/office/powerpoint/2010/main" val="1337968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E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92E7FB-E738-44A9-825F-9E05C6ED074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68820" y="983544"/>
            <a:ext cx="9222359" cy="6815455"/>
          </a:xfrm>
          <a:prstGeom prst="rect">
            <a:avLst/>
          </a:prstGeom>
          <a:solidFill>
            <a:scrgbClr r="0" g="0" b="0">
              <a:alpha val="0"/>
            </a:scrgbClr>
          </a:solidFill>
        </p:spPr>
      </p:pic>
      <p:sp>
        <p:nvSpPr>
          <p:cNvPr id="4" name="TextBox 3">
            <a:extLst>
              <a:ext uri="{FF2B5EF4-FFF2-40B4-BE49-F238E27FC236}">
                <a16:creationId xmlns:a16="http://schemas.microsoft.com/office/drawing/2014/main" id="{EC5D164E-F5B3-4B8C-ADA4-6E0E3EFC5934}"/>
              </a:ext>
            </a:extLst>
          </p:cNvPr>
          <p:cNvSpPr txBox="1"/>
          <p:nvPr/>
        </p:nvSpPr>
        <p:spPr>
          <a:xfrm rot="20519041">
            <a:off x="5429955" y="605275"/>
            <a:ext cx="3979926" cy="415498"/>
          </a:xfrm>
          <a:prstGeom prst="rect">
            <a:avLst/>
          </a:prstGeom>
          <a:noFill/>
        </p:spPr>
        <p:txBody>
          <a:bodyPr vert="horz" rtlCol="0">
            <a:spAutoFit/>
          </a:bodyPr>
          <a:lstStyle/>
          <a:p>
            <a:r>
              <a:rPr lang="en-GB" sz="2100" dirty="0">
                <a:solidFill>
                  <a:srgbClr val="000000"/>
                </a:solidFill>
                <a:latin typeface="Arial Rounded MT Bold - 36"/>
              </a:rPr>
              <a:t>This is one of Monet's paintings</a:t>
            </a:r>
          </a:p>
        </p:txBody>
      </p:sp>
    </p:spTree>
    <p:extLst>
      <p:ext uri="{BB962C8B-B14F-4D97-AF65-F5344CB8AC3E}">
        <p14:creationId xmlns:p14="http://schemas.microsoft.com/office/powerpoint/2010/main" val="3646841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E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F55677-342B-4F5B-BE84-0639CC60C69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825500" y="114300"/>
            <a:ext cx="8087741" cy="6241288"/>
          </a:xfrm>
          <a:prstGeom prst="rect">
            <a:avLst/>
          </a:prstGeom>
          <a:solidFill>
            <a:scrgbClr r="0" g="0" b="0">
              <a:alpha val="0"/>
            </a:scrgbClr>
          </a:solidFill>
        </p:spPr>
      </p:pic>
      <p:sp>
        <p:nvSpPr>
          <p:cNvPr id="4" name="TextBox 3">
            <a:extLst>
              <a:ext uri="{FF2B5EF4-FFF2-40B4-BE49-F238E27FC236}">
                <a16:creationId xmlns:a16="http://schemas.microsoft.com/office/drawing/2014/main" id="{A019EE1B-3B58-4D6B-86A5-2F1410DDCAE5}"/>
              </a:ext>
            </a:extLst>
          </p:cNvPr>
          <p:cNvSpPr txBox="1"/>
          <p:nvPr/>
        </p:nvSpPr>
        <p:spPr>
          <a:xfrm>
            <a:off x="4419600" y="6478263"/>
            <a:ext cx="6559169" cy="415498"/>
          </a:xfrm>
          <a:prstGeom prst="rect">
            <a:avLst/>
          </a:prstGeom>
          <a:noFill/>
        </p:spPr>
        <p:txBody>
          <a:bodyPr vert="horz" rtlCol="0">
            <a:spAutoFit/>
          </a:bodyPr>
          <a:lstStyle/>
          <a:p>
            <a:r>
              <a:rPr lang="en-GB" sz="2100" dirty="0">
                <a:solidFill>
                  <a:srgbClr val="000000"/>
                </a:solidFill>
                <a:latin typeface="Arial Rounded MT Bold - 36"/>
              </a:rPr>
              <a:t>Title - Impression, sunrise</a:t>
            </a:r>
          </a:p>
        </p:txBody>
      </p:sp>
      <p:sp>
        <p:nvSpPr>
          <p:cNvPr id="5" name="TextBox 4">
            <a:extLst>
              <a:ext uri="{FF2B5EF4-FFF2-40B4-BE49-F238E27FC236}">
                <a16:creationId xmlns:a16="http://schemas.microsoft.com/office/drawing/2014/main" id="{17C8311D-6B45-4432-9DB8-D960967CF568}"/>
              </a:ext>
            </a:extLst>
          </p:cNvPr>
          <p:cNvSpPr txBox="1"/>
          <p:nvPr/>
        </p:nvSpPr>
        <p:spPr>
          <a:xfrm rot="20519041">
            <a:off x="127000" y="596900"/>
            <a:ext cx="3979926" cy="415498"/>
          </a:xfrm>
          <a:prstGeom prst="rect">
            <a:avLst/>
          </a:prstGeom>
          <a:noFill/>
        </p:spPr>
        <p:txBody>
          <a:bodyPr vert="horz" rtlCol="0">
            <a:spAutoFit/>
          </a:bodyPr>
          <a:lstStyle/>
          <a:p>
            <a:r>
              <a:rPr lang="en-GB" sz="2100">
                <a:solidFill>
                  <a:srgbClr val="000000"/>
                </a:solidFill>
                <a:latin typeface="Arial Rounded MT Bold - 36"/>
              </a:rPr>
              <a:t>This is one of Monet's paintings</a:t>
            </a:r>
          </a:p>
        </p:txBody>
      </p:sp>
    </p:spTree>
    <p:extLst>
      <p:ext uri="{BB962C8B-B14F-4D97-AF65-F5344CB8AC3E}">
        <p14:creationId xmlns:p14="http://schemas.microsoft.com/office/powerpoint/2010/main" val="104935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E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A2F595-DB0D-4B5E-B760-50BCFD1C311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49300" y="254000"/>
            <a:ext cx="8513572" cy="5713857"/>
          </a:xfrm>
          <a:prstGeom prst="rect">
            <a:avLst/>
          </a:prstGeom>
          <a:solidFill>
            <a:scrgbClr r="0" g="0" b="0">
              <a:alpha val="0"/>
            </a:scrgbClr>
          </a:solidFill>
        </p:spPr>
      </p:pic>
      <p:sp>
        <p:nvSpPr>
          <p:cNvPr id="4" name="TextBox 3">
            <a:extLst>
              <a:ext uri="{FF2B5EF4-FFF2-40B4-BE49-F238E27FC236}">
                <a16:creationId xmlns:a16="http://schemas.microsoft.com/office/drawing/2014/main" id="{F2365367-9416-4BCD-A8C5-F454E01451D4}"/>
              </a:ext>
            </a:extLst>
          </p:cNvPr>
          <p:cNvSpPr txBox="1"/>
          <p:nvPr/>
        </p:nvSpPr>
        <p:spPr>
          <a:xfrm>
            <a:off x="4140200" y="6045200"/>
            <a:ext cx="5610352" cy="415498"/>
          </a:xfrm>
          <a:prstGeom prst="rect">
            <a:avLst/>
          </a:prstGeom>
          <a:noFill/>
        </p:spPr>
        <p:txBody>
          <a:bodyPr vert="horz" rtlCol="0">
            <a:spAutoFit/>
          </a:bodyPr>
          <a:lstStyle/>
          <a:p>
            <a:r>
              <a:rPr lang="en-GB" sz="2100">
                <a:solidFill>
                  <a:srgbClr val="000000"/>
                </a:solidFill>
                <a:latin typeface="Arial Rounded MT Bold - 36"/>
              </a:rPr>
              <a:t>Title - Haystacks</a:t>
            </a:r>
          </a:p>
        </p:txBody>
      </p:sp>
      <p:sp>
        <p:nvSpPr>
          <p:cNvPr id="5" name="TextBox 4">
            <a:extLst>
              <a:ext uri="{FF2B5EF4-FFF2-40B4-BE49-F238E27FC236}">
                <a16:creationId xmlns:a16="http://schemas.microsoft.com/office/drawing/2014/main" id="{B8BCA751-3F86-4EAB-BC5B-B88425766606}"/>
              </a:ext>
            </a:extLst>
          </p:cNvPr>
          <p:cNvSpPr txBox="1"/>
          <p:nvPr/>
        </p:nvSpPr>
        <p:spPr>
          <a:xfrm rot="20519041">
            <a:off x="241300" y="736600"/>
            <a:ext cx="3979926" cy="415498"/>
          </a:xfrm>
          <a:prstGeom prst="rect">
            <a:avLst/>
          </a:prstGeom>
          <a:noFill/>
        </p:spPr>
        <p:txBody>
          <a:bodyPr vert="horz" rtlCol="0">
            <a:spAutoFit/>
          </a:bodyPr>
          <a:lstStyle/>
          <a:p>
            <a:r>
              <a:rPr lang="en-GB" sz="2100">
                <a:solidFill>
                  <a:srgbClr val="000000"/>
                </a:solidFill>
                <a:latin typeface="Arial Rounded MT Bold - 36"/>
              </a:rPr>
              <a:t>This is one of Monet's paintings</a:t>
            </a:r>
          </a:p>
        </p:txBody>
      </p:sp>
    </p:spTree>
    <p:extLst>
      <p:ext uri="{BB962C8B-B14F-4D97-AF65-F5344CB8AC3E}">
        <p14:creationId xmlns:p14="http://schemas.microsoft.com/office/powerpoint/2010/main" val="1615259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E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8EA128-B5D7-4B23-9E45-EFD31ECD2E3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96900" y="-114300"/>
            <a:ext cx="9015349" cy="6215380"/>
          </a:xfrm>
          <a:prstGeom prst="rect">
            <a:avLst/>
          </a:prstGeom>
          <a:solidFill>
            <a:scrgbClr r="0" g="0" b="0">
              <a:alpha val="0"/>
            </a:scrgbClr>
          </a:solidFill>
        </p:spPr>
      </p:pic>
      <p:sp>
        <p:nvSpPr>
          <p:cNvPr id="4" name="TextBox 3">
            <a:extLst>
              <a:ext uri="{FF2B5EF4-FFF2-40B4-BE49-F238E27FC236}">
                <a16:creationId xmlns:a16="http://schemas.microsoft.com/office/drawing/2014/main" id="{D6DFD1C0-F4BA-4213-8F49-4FF633DC69C8}"/>
              </a:ext>
            </a:extLst>
          </p:cNvPr>
          <p:cNvSpPr txBox="1"/>
          <p:nvPr/>
        </p:nvSpPr>
        <p:spPr>
          <a:xfrm>
            <a:off x="203200" y="6451600"/>
            <a:ext cx="9880600" cy="415498"/>
          </a:xfrm>
          <a:prstGeom prst="rect">
            <a:avLst/>
          </a:prstGeom>
          <a:noFill/>
        </p:spPr>
        <p:txBody>
          <a:bodyPr vert="horz" rtlCol="0">
            <a:spAutoFit/>
          </a:bodyPr>
          <a:lstStyle/>
          <a:p>
            <a:r>
              <a:rPr lang="en-US" sz="2100">
                <a:solidFill>
                  <a:srgbClr val="000000"/>
                </a:solidFill>
                <a:latin typeface="Arial Rounded MT Bold - 36"/>
              </a:rPr>
              <a:t>What do you notice about these paintings?</a:t>
            </a:r>
            <a:endParaRPr lang="en-GB" sz="2100">
              <a:solidFill>
                <a:srgbClr val="000000"/>
              </a:solidFill>
              <a:latin typeface="Arial Rounded MT Bold - 36"/>
            </a:endParaRPr>
          </a:p>
        </p:txBody>
      </p:sp>
    </p:spTree>
    <p:extLst>
      <p:ext uri="{BB962C8B-B14F-4D97-AF65-F5344CB8AC3E}">
        <p14:creationId xmlns:p14="http://schemas.microsoft.com/office/powerpoint/2010/main" val="1195500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E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4F974E-E717-4A72-8CBD-E95D67024554}"/>
              </a:ext>
            </a:extLst>
          </p:cNvPr>
          <p:cNvSpPr txBox="1"/>
          <p:nvPr/>
        </p:nvSpPr>
        <p:spPr>
          <a:xfrm>
            <a:off x="279400" y="673100"/>
            <a:ext cx="9499600" cy="4524315"/>
          </a:xfrm>
          <a:prstGeom prst="rect">
            <a:avLst/>
          </a:prstGeom>
          <a:noFill/>
        </p:spPr>
        <p:txBody>
          <a:bodyPr vert="horz" rtlCol="0">
            <a:spAutoFit/>
          </a:bodyPr>
          <a:lstStyle/>
          <a:p>
            <a:r>
              <a:rPr lang="en-US" sz="2400" dirty="0">
                <a:solidFill>
                  <a:srgbClr val="00005E"/>
                </a:solidFill>
                <a:latin typeface="Arial Rounded MT Bold - 28"/>
              </a:rPr>
              <a:t>They are all painted from exactly the same spot – Monet loved to paint the same scene again and again.</a:t>
            </a:r>
          </a:p>
          <a:p>
            <a:r>
              <a:rPr lang="en-US" sz="2400" dirty="0">
                <a:solidFill>
                  <a:srgbClr val="00005E"/>
                </a:solidFill>
                <a:latin typeface="Arial Rounded MT Bold - 28"/>
              </a:rPr>
              <a:t>They are all quite hazy or blurred – Monet liked to paint in a fast style that gave a quick impression of a scene rather than lots of detail</a:t>
            </a:r>
          </a:p>
          <a:p>
            <a:r>
              <a:rPr lang="en-US" sz="2400" dirty="0">
                <a:solidFill>
                  <a:srgbClr val="00005E"/>
                </a:solidFill>
                <a:latin typeface="Arial Rounded MT Bold - 28"/>
              </a:rPr>
              <a:t>-He has painted the water and the sky in the same </a:t>
            </a:r>
            <a:r>
              <a:rPr lang="en-US" sz="2400" dirty="0" err="1">
                <a:solidFill>
                  <a:srgbClr val="00005E"/>
                </a:solidFill>
                <a:latin typeface="Arial Rounded MT Bold - 28"/>
              </a:rPr>
              <a:t>colours</a:t>
            </a:r>
            <a:r>
              <a:rPr lang="en-US" sz="2400" dirty="0">
                <a:solidFill>
                  <a:srgbClr val="00005E"/>
                </a:solidFill>
                <a:latin typeface="Arial Rounded MT Bold - 28"/>
              </a:rPr>
              <a:t> – Monet loved the way the light in the sky was reflected in the water</a:t>
            </a:r>
          </a:p>
          <a:p>
            <a:r>
              <a:rPr lang="en-US" sz="2400" dirty="0">
                <a:solidFill>
                  <a:srgbClr val="00005E"/>
                </a:solidFill>
                <a:latin typeface="Arial Rounded MT Bold - 28"/>
              </a:rPr>
              <a:t>-There are lots of pinks and oranges in the paintings – Monet loved to paint at sunrise and sunset when the light was low and the </a:t>
            </a:r>
            <a:r>
              <a:rPr lang="en-US" sz="2400" dirty="0" err="1">
                <a:solidFill>
                  <a:srgbClr val="00005E"/>
                </a:solidFill>
                <a:latin typeface="Arial Rounded MT Bold - 28"/>
              </a:rPr>
              <a:t>colours</a:t>
            </a:r>
            <a:r>
              <a:rPr lang="en-US" sz="2400" dirty="0">
                <a:solidFill>
                  <a:srgbClr val="00005E"/>
                </a:solidFill>
                <a:latin typeface="Arial Rounded MT Bold - 28"/>
              </a:rPr>
              <a:t> were warm, he also liked to paint the mist and fog over the river and in those days (he painted these pictures between 1902 and 1905) there was a lot of air pollution from factory smoke that mixed with the fog to form “smog</a:t>
            </a:r>
            <a:r>
              <a:rPr lang="en-US" sz="2400" i="1" dirty="0">
                <a:solidFill>
                  <a:srgbClr val="00005E"/>
                </a:solidFill>
                <a:latin typeface="Arial Rounded MT Bold - 28"/>
              </a:rPr>
              <a:t>.”</a:t>
            </a:r>
            <a:endParaRPr lang="en-GB" sz="2400" i="1" dirty="0">
              <a:solidFill>
                <a:srgbClr val="00005E"/>
              </a:solidFill>
              <a:latin typeface="Arial Rounded MT Bold - 28"/>
            </a:endParaRPr>
          </a:p>
        </p:txBody>
      </p:sp>
      <p:sp>
        <p:nvSpPr>
          <p:cNvPr id="3" name="TextBox 2">
            <a:extLst>
              <a:ext uri="{FF2B5EF4-FFF2-40B4-BE49-F238E27FC236}">
                <a16:creationId xmlns:a16="http://schemas.microsoft.com/office/drawing/2014/main" id="{A9D2601A-63C2-41EF-B552-0BC298A5CF28}"/>
              </a:ext>
            </a:extLst>
          </p:cNvPr>
          <p:cNvSpPr txBox="1"/>
          <p:nvPr/>
        </p:nvSpPr>
        <p:spPr>
          <a:xfrm>
            <a:off x="773289" y="0"/>
            <a:ext cx="2769972" cy="461665"/>
          </a:xfrm>
          <a:prstGeom prst="rect">
            <a:avLst/>
          </a:prstGeom>
          <a:noFill/>
        </p:spPr>
        <p:txBody>
          <a:bodyPr vert="horz" rtlCol="0">
            <a:spAutoFit/>
          </a:bodyPr>
          <a:lstStyle/>
          <a:p>
            <a:r>
              <a:rPr lang="en-GB" sz="2400" dirty="0">
                <a:solidFill>
                  <a:srgbClr val="800080"/>
                </a:solidFill>
                <a:latin typeface="Arial Rounded MT Bold - 36"/>
              </a:rPr>
              <a:t>Thoughts...</a:t>
            </a:r>
          </a:p>
        </p:txBody>
      </p:sp>
    </p:spTree>
    <p:extLst>
      <p:ext uri="{BB962C8B-B14F-4D97-AF65-F5344CB8AC3E}">
        <p14:creationId xmlns:p14="http://schemas.microsoft.com/office/powerpoint/2010/main" val="27357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E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978C7E-05B5-4E27-9646-99FF8AA6B7A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41300" y="787400"/>
            <a:ext cx="9601962" cy="7146671"/>
          </a:xfrm>
          <a:prstGeom prst="rect">
            <a:avLst/>
          </a:prstGeom>
          <a:solidFill>
            <a:scrgbClr r="0" g="0" b="0">
              <a:alpha val="0"/>
            </a:scrgbClr>
          </a:solidFill>
        </p:spPr>
      </p:pic>
      <p:sp>
        <p:nvSpPr>
          <p:cNvPr id="4" name="TextBox 3">
            <a:extLst>
              <a:ext uri="{FF2B5EF4-FFF2-40B4-BE49-F238E27FC236}">
                <a16:creationId xmlns:a16="http://schemas.microsoft.com/office/drawing/2014/main" id="{4B34FC2D-793F-4230-A38E-BAA5229B6777}"/>
              </a:ext>
            </a:extLst>
          </p:cNvPr>
          <p:cNvSpPr txBox="1"/>
          <p:nvPr/>
        </p:nvSpPr>
        <p:spPr>
          <a:xfrm>
            <a:off x="520700" y="165100"/>
            <a:ext cx="8654059" cy="830997"/>
          </a:xfrm>
          <a:prstGeom prst="rect">
            <a:avLst/>
          </a:prstGeom>
          <a:noFill/>
        </p:spPr>
        <p:txBody>
          <a:bodyPr vert="horz" rtlCol="0">
            <a:spAutoFit/>
          </a:bodyPr>
          <a:lstStyle/>
          <a:p>
            <a:r>
              <a:rPr lang="en-US" sz="2400" dirty="0">
                <a:solidFill>
                  <a:srgbClr val="000000"/>
                </a:solidFill>
                <a:latin typeface="Arial Rounded MT Bold - 28"/>
              </a:rPr>
              <a:t>Here are more of Monet's paintings... again all painting the same view.</a:t>
            </a:r>
            <a:endParaRPr lang="en-GB" sz="2400" dirty="0">
              <a:solidFill>
                <a:srgbClr val="000000"/>
              </a:solidFill>
              <a:latin typeface="Arial Rounded MT Bold - 28"/>
            </a:endParaRPr>
          </a:p>
        </p:txBody>
      </p:sp>
    </p:spTree>
    <p:extLst>
      <p:ext uri="{BB962C8B-B14F-4D97-AF65-F5344CB8AC3E}">
        <p14:creationId xmlns:p14="http://schemas.microsoft.com/office/powerpoint/2010/main" val="1452669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E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40B415-F004-4F21-98A2-3390E71537EE}"/>
              </a:ext>
            </a:extLst>
          </p:cNvPr>
          <p:cNvSpPr txBox="1"/>
          <p:nvPr/>
        </p:nvSpPr>
        <p:spPr>
          <a:xfrm>
            <a:off x="266700" y="571500"/>
            <a:ext cx="9271000" cy="4154984"/>
          </a:xfrm>
          <a:prstGeom prst="rect">
            <a:avLst/>
          </a:prstGeom>
          <a:noFill/>
        </p:spPr>
        <p:txBody>
          <a:bodyPr vert="horz" rtlCol="0">
            <a:spAutoFit/>
          </a:bodyPr>
          <a:lstStyle/>
          <a:p>
            <a:r>
              <a:rPr lang="en-US" sz="2400" dirty="0">
                <a:solidFill>
                  <a:srgbClr val="00005E"/>
                </a:solidFill>
                <a:latin typeface="Arial Rounded MT Bold - 28"/>
              </a:rPr>
              <a:t>Monet made a large number of paintings of Waterloo Bridge too: again they were all painted from exactly the same spot. </a:t>
            </a:r>
          </a:p>
          <a:p>
            <a:endParaRPr lang="en-GB" sz="2400" dirty="0">
              <a:solidFill>
                <a:srgbClr val="00005E"/>
              </a:solidFill>
              <a:latin typeface="Arial Rounded MT Bold - 28"/>
            </a:endParaRPr>
          </a:p>
          <a:p>
            <a:r>
              <a:rPr lang="en-US" sz="2400" dirty="0">
                <a:solidFill>
                  <a:srgbClr val="00005E"/>
                </a:solidFill>
                <a:latin typeface="Arial Rounded MT Bold - 28"/>
              </a:rPr>
              <a:t>Although he has painted the same bridge from the same place, are the paintings the same? </a:t>
            </a:r>
          </a:p>
          <a:p>
            <a:r>
              <a:rPr lang="en-GB" sz="2400" dirty="0">
                <a:solidFill>
                  <a:srgbClr val="00005E"/>
                </a:solidFill>
                <a:latin typeface="Arial Rounded MT Bold - 28"/>
              </a:rPr>
              <a:t>N</a:t>
            </a:r>
            <a:r>
              <a:rPr lang="en-GB" sz="2400" i="1" dirty="0">
                <a:solidFill>
                  <a:srgbClr val="00005E"/>
                </a:solidFill>
                <a:latin typeface="Arial Rounded MT Bold - 28"/>
              </a:rPr>
              <a:t>o they're not.</a:t>
            </a:r>
          </a:p>
          <a:p>
            <a:r>
              <a:rPr lang="en-GB" sz="2400" i="1" dirty="0">
                <a:solidFill>
                  <a:srgbClr val="00005E"/>
                </a:solidFill>
                <a:latin typeface="Arial Rounded MT Bold - 28"/>
              </a:rPr>
              <a:t>H</a:t>
            </a:r>
            <a:r>
              <a:rPr lang="en-GB" sz="2400" dirty="0">
                <a:solidFill>
                  <a:srgbClr val="00005E"/>
                </a:solidFill>
                <a:latin typeface="Arial Rounded MT Bold - 28"/>
              </a:rPr>
              <a:t>ow are they different? </a:t>
            </a:r>
          </a:p>
          <a:p>
            <a:r>
              <a:rPr lang="en-US" sz="2400" dirty="0">
                <a:solidFill>
                  <a:srgbClr val="00005E"/>
                </a:solidFill>
                <a:latin typeface="Arial Rounded MT Bold - 28"/>
              </a:rPr>
              <a:t>T</a:t>
            </a:r>
            <a:r>
              <a:rPr lang="en-US" sz="2400" i="1" dirty="0">
                <a:solidFill>
                  <a:srgbClr val="00005E"/>
                </a:solidFill>
                <a:latin typeface="Arial Rounded MT Bold - 28"/>
              </a:rPr>
              <a:t>he </a:t>
            </a:r>
            <a:r>
              <a:rPr lang="en-US" sz="2400" i="1" dirty="0" err="1">
                <a:solidFill>
                  <a:srgbClr val="00005E"/>
                </a:solidFill>
                <a:latin typeface="Arial Rounded MT Bold - 28"/>
              </a:rPr>
              <a:t>colours</a:t>
            </a:r>
            <a:r>
              <a:rPr lang="en-US" sz="2400" i="1" dirty="0">
                <a:solidFill>
                  <a:srgbClr val="00005E"/>
                </a:solidFill>
                <a:latin typeface="Arial Rounded MT Bold - 28"/>
              </a:rPr>
              <a:t> and the way the light is shining.</a:t>
            </a:r>
            <a:r>
              <a:rPr lang="en-US" sz="2400" dirty="0">
                <a:solidFill>
                  <a:srgbClr val="00005E"/>
                </a:solidFill>
                <a:latin typeface="Arial Rounded MT Bold - 28"/>
              </a:rPr>
              <a:t> </a:t>
            </a:r>
          </a:p>
          <a:p>
            <a:r>
              <a:rPr lang="en-US" sz="2400" dirty="0">
                <a:solidFill>
                  <a:srgbClr val="00005E"/>
                </a:solidFill>
                <a:latin typeface="Arial Rounded MT Bold - 28"/>
              </a:rPr>
              <a:t>What impression does each picture give? </a:t>
            </a:r>
          </a:p>
          <a:p>
            <a:r>
              <a:rPr lang="en-US" sz="2400" dirty="0">
                <a:solidFill>
                  <a:srgbClr val="00005E"/>
                </a:solidFill>
                <a:latin typeface="Arial Rounded MT Bold - 28"/>
              </a:rPr>
              <a:t>T</a:t>
            </a:r>
            <a:r>
              <a:rPr lang="en-US" sz="2400" i="1" dirty="0">
                <a:solidFill>
                  <a:srgbClr val="00005E"/>
                </a:solidFill>
                <a:latin typeface="Arial Rounded MT Bold - 28"/>
              </a:rPr>
              <a:t>hink about the time of day, the weather, and the mood. </a:t>
            </a:r>
          </a:p>
          <a:p>
            <a:r>
              <a:rPr lang="en-US" sz="2400" i="1" dirty="0">
                <a:solidFill>
                  <a:srgbClr val="00005E"/>
                </a:solidFill>
                <a:latin typeface="Arial Rounded MT Bold - 28"/>
              </a:rPr>
              <a:t>M</a:t>
            </a:r>
            <a:r>
              <a:rPr lang="en-US" sz="2400" dirty="0">
                <a:solidFill>
                  <a:srgbClr val="00005E"/>
                </a:solidFill>
                <a:latin typeface="Arial Rounded MT Bold - 28"/>
              </a:rPr>
              <a:t>onet loved to capture a mood or impression in his work.</a:t>
            </a:r>
            <a:endParaRPr lang="en-GB" sz="2400" dirty="0">
              <a:solidFill>
                <a:srgbClr val="00005E"/>
              </a:solidFill>
              <a:latin typeface="Arial Rounded MT Bold - 28"/>
            </a:endParaRPr>
          </a:p>
        </p:txBody>
      </p:sp>
    </p:spTree>
    <p:extLst>
      <p:ext uri="{BB962C8B-B14F-4D97-AF65-F5344CB8AC3E}">
        <p14:creationId xmlns:p14="http://schemas.microsoft.com/office/powerpoint/2010/main" val="1473233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571</Words>
  <Application>Microsoft Office PowerPoint</Application>
  <PresentationFormat>Custom</PresentationFormat>
  <Paragraphs>43</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 Light</vt:lpstr>
      <vt:lpstr>Calibri</vt:lpstr>
      <vt:lpstr>Arial Rounded MT Bold - 36</vt:lpstr>
      <vt:lpstr>Arial Rounded MT Bold - 33</vt:lpstr>
      <vt:lpstr>Arial Rounded MT Bold - 28</vt:lpstr>
      <vt:lpstr>Arial</vt:lpstr>
      <vt:lpstr>Arial Rounded MT Bold - 29</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Barker</dc:creator>
  <cp:lastModifiedBy>Katie Barker</cp:lastModifiedBy>
  <cp:revision>2</cp:revision>
  <dcterms:created xsi:type="dcterms:W3CDTF">2021-01-07T21:16:42Z</dcterms:created>
  <dcterms:modified xsi:type="dcterms:W3CDTF">2021-01-07T21:19:49Z</dcterms:modified>
</cp:coreProperties>
</file>