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64" r:id="rId4"/>
    <p:sldId id="269" r:id="rId5"/>
    <p:sldId id="270" r:id="rId6"/>
    <p:sldId id="271" r:id="rId7"/>
    <p:sldId id="29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8" r:id="rId38"/>
    <p:sldId id="302" r:id="rId39"/>
    <p:sldId id="257" r:id="rId40"/>
    <p:sldId id="260" r:id="rId41"/>
    <p:sldId id="306" r:id="rId42"/>
    <p:sldId id="307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na Wray" initials="GW" lastIdx="1" clrIdx="0">
    <p:extLst>
      <p:ext uri="{19B8F6BF-5375-455C-9EA6-DF929625EA0E}">
        <p15:presenceInfo xmlns:p15="http://schemas.microsoft.com/office/powerpoint/2012/main" userId="443e71bb2cbd1c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28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GB" altLang="en-US" sz="4400" b="1" dirty="0"/>
              <a:t>Wednesday </a:t>
            </a:r>
            <a:r>
              <a:rPr lang="en-US" altLang="en-US" sz="4400" b="1" dirty="0"/>
              <a:t>27</a:t>
            </a:r>
            <a:r>
              <a:rPr lang="en-US" altLang="en-US" sz="4400" b="1" baseline="30000" dirty="0"/>
              <a:t>th</a:t>
            </a:r>
            <a:r>
              <a:rPr lang="en-US" altLang="en-US" sz="4400" b="1" dirty="0"/>
              <a:t> </a:t>
            </a:r>
            <a:r>
              <a:rPr lang="en-GB" altLang="en-US" sz="4400" b="1" dirty="0"/>
              <a:t>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490E2B5-54B5-47B0-BD9F-6286F3D67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048" y="8108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qu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88D55E-4643-402F-8BFE-0DF00C169A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A3E162-7CF8-447B-AB56-151184DB2D21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6" name="Title 20">
            <a:extLst>
              <a:ext uri="{FF2B5EF4-FFF2-40B4-BE49-F238E27FC236}">
                <a16:creationId xmlns:a16="http://schemas.microsoft.com/office/drawing/2014/main" id="{D65BF744-1AB6-416E-8E73-388EF2F5D3D7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sh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8A8D1DD6-8D25-419A-A468-1A58B00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384425"/>
            <a:ext cx="26447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A64D6A-A784-42D4-8095-6E806554A9D0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87F20B-192E-4768-871F-F578C157DE5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2" name="Title 20">
            <a:extLst>
              <a:ext uri="{FF2B5EF4-FFF2-40B4-BE49-F238E27FC236}">
                <a16:creationId xmlns:a16="http://schemas.microsoft.com/office/drawing/2014/main" id="{2B3360C4-5842-49B4-854A-CBC78AD1A269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ch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6582263-945E-456B-B1CE-EBABC6D4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719264"/>
            <a:ext cx="4837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34CB25-A92B-4A6B-A736-3165C0C3498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0AF2D-F0BE-4E3A-82E5-1E655C75E124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180" name="Title 20">
            <a:extLst>
              <a:ext uri="{FF2B5EF4-FFF2-40B4-BE49-F238E27FC236}">
                <a16:creationId xmlns:a16="http://schemas.microsoft.com/office/drawing/2014/main" id="{9E59B215-5AD4-4A38-98B1-F6B4E8984957}"/>
              </a:ext>
            </a:extLst>
          </p:cNvPr>
          <p:cNvSpPr>
            <a:spLocks/>
          </p:cNvSpPr>
          <p:nvPr/>
        </p:nvSpPr>
        <p:spPr bwMode="auto">
          <a:xfrm>
            <a:off x="2027239" y="2147888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th</a:t>
            </a: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E4C560B6-4BC6-4EB8-82E4-19362E21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19264"/>
            <a:ext cx="23145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918F32-51ED-46CD-81FF-39D4C0CFA0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6DEE30-90E3-4F2A-BDA2-8DD22167DC0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04" name="Title 20">
            <a:extLst>
              <a:ext uri="{FF2B5EF4-FFF2-40B4-BE49-F238E27FC236}">
                <a16:creationId xmlns:a16="http://schemas.microsoft.com/office/drawing/2014/main" id="{D25A9BF8-DE19-49FB-B0D1-6AA56F073F3F}"/>
              </a:ext>
            </a:extLst>
          </p:cNvPr>
          <p:cNvSpPr>
            <a:spLocks/>
          </p:cNvSpPr>
          <p:nvPr/>
        </p:nvSpPr>
        <p:spPr bwMode="auto">
          <a:xfrm>
            <a:off x="2109789" y="1773239"/>
            <a:ext cx="4156075" cy="2903537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ng</a:t>
            </a:r>
          </a:p>
        </p:txBody>
      </p:sp>
      <p:pic>
        <p:nvPicPr>
          <p:cNvPr id="51205" name="Picture 1">
            <a:extLst>
              <a:ext uri="{FF2B5EF4-FFF2-40B4-BE49-F238E27FC236}">
                <a16:creationId xmlns:a16="http://schemas.microsoft.com/office/drawing/2014/main" id="{088327AF-442B-46E8-9DB8-BCAB9DBCE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224089"/>
            <a:ext cx="20240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EE285E-EE9A-4622-A97A-89CAA0AD8CB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77BD86-9607-43C1-B256-5C504DAE79D8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28" name="Title 20">
            <a:extLst>
              <a:ext uri="{FF2B5EF4-FFF2-40B4-BE49-F238E27FC236}">
                <a16:creationId xmlns:a16="http://schemas.microsoft.com/office/drawing/2014/main" id="{9CDEDA8A-326D-4699-9C81-D90E7DF80F25}"/>
              </a:ext>
            </a:extLst>
          </p:cNvPr>
          <p:cNvSpPr>
            <a:spLocks/>
          </p:cNvSpPr>
          <p:nvPr/>
        </p:nvSpPr>
        <p:spPr bwMode="auto">
          <a:xfrm>
            <a:off x="2017714" y="1914525"/>
            <a:ext cx="4156075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ai</a:t>
            </a:r>
          </a:p>
        </p:txBody>
      </p:sp>
      <p:pic>
        <p:nvPicPr>
          <p:cNvPr id="52229" name="Picture 1">
            <a:extLst>
              <a:ext uri="{FF2B5EF4-FFF2-40B4-BE49-F238E27FC236}">
                <a16:creationId xmlns:a16="http://schemas.microsoft.com/office/drawing/2014/main" id="{0575220E-7B77-4A97-8F22-FB912C39E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338388"/>
            <a:ext cx="2859088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</a:t>
            </a: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" name="13">
            <a:extLst>
              <a:ext uri="{FF2B5EF4-FFF2-40B4-BE49-F238E27FC236}">
                <a16:creationId xmlns:a16="http://schemas.microsoft.com/office/drawing/2014/main" id="{83875F8E-E26A-49FA-B762-9B8EFBC69220}"/>
              </a:ext>
            </a:extLst>
          </p:cNvPr>
          <p:cNvSpPr>
            <a:spLocks/>
          </p:cNvSpPr>
          <p:nvPr/>
        </p:nvSpPr>
        <p:spPr bwMode="auto">
          <a:xfrm>
            <a:off x="3494709" y="5155406"/>
            <a:ext cx="21256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9600" b="1" dirty="0">
              <a:solidFill>
                <a:srgbClr val="8BC74C"/>
              </a:solidFill>
              <a:latin typeface="Twinkl SemiBold" pitchFamily="2" charset="0"/>
            </a:endParaRPr>
          </a:p>
        </p:txBody>
      </p:sp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7765DA9F-92FA-47F6-8C26-DA9018260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9600" y="784224"/>
            <a:ext cx="487363" cy="487363"/>
          </a:xfrm>
          <a:prstGeom prst="rect">
            <a:avLst/>
          </a:prstGeom>
        </p:spPr>
      </p:pic>
      <p:pic>
        <p:nvPicPr>
          <p:cNvPr id="1026" name="Picture 2" descr="Image result for seed clipart">
            <a:extLst>
              <a:ext uri="{FF2B5EF4-FFF2-40B4-BE49-F238E27FC236}">
                <a16:creationId xmlns:a16="http://schemas.microsoft.com/office/drawing/2014/main" id="{5E516A7B-87F1-445A-B470-B595DF65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5" y="2665412"/>
            <a:ext cx="2514086" cy="17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D01FF-ED1C-4157-B8C4-98C576B75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55" y="4001294"/>
            <a:ext cx="2886075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CD502-2A4F-44BF-8137-ED6EF04DE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324" y="2546216"/>
            <a:ext cx="1628775" cy="2143125"/>
          </a:xfrm>
          <a:prstGeom prst="rect">
            <a:avLst/>
          </a:prstGeom>
        </p:spPr>
      </p:pic>
      <p:pic>
        <p:nvPicPr>
          <p:cNvPr id="1028" name="Picture 4" descr="Image result for three clipart">
            <a:extLst>
              <a:ext uri="{FF2B5EF4-FFF2-40B4-BE49-F238E27FC236}">
                <a16:creationId xmlns:a16="http://schemas.microsoft.com/office/drawing/2014/main" id="{2D63B91B-DC04-47F9-8D29-D64ED1B4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65" y="3617779"/>
            <a:ext cx="1738081" cy="26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4.16667E-6 -3.33333E-6 L 0.18767 0.1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GB" altLang="en-US" dirty="0">
                <a:latin typeface="Comic Sans MS" pitchFamily="66" charset="0"/>
              </a:rPr>
              <a:t>Our phoneme today is…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45605" y="2276475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8" y="278891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ee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92615" y="1385128"/>
            <a:ext cx="11501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point to the ‘</a:t>
            </a:r>
            <a:r>
              <a:rPr lang="en-GB" altLang="en-US" sz="4000" dirty="0" err="1">
                <a:latin typeface="Comic Sans MS" pitchFamily="66" charset="0"/>
              </a:rPr>
              <a:t>ee</a:t>
            </a:r>
            <a:r>
              <a:rPr lang="en-GB" altLang="en-US" sz="4000" dirty="0">
                <a:latin typeface="Comic Sans MS" pitchFamily="66" charset="0"/>
              </a:rPr>
              <a:t>’ words?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DE80D-6933-4A74-9984-33CFC690549C}"/>
              </a:ext>
            </a:extLst>
          </p:cNvPr>
          <p:cNvSpPr txBox="1"/>
          <p:nvPr/>
        </p:nvSpPr>
        <p:spPr>
          <a:xfrm>
            <a:off x="1255450" y="2837367"/>
            <a:ext cx="225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4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26280-BD5D-4F1C-A48E-E70FF8F9A0FE}"/>
              </a:ext>
            </a:extLst>
          </p:cNvPr>
          <p:cNvSpPr txBox="1"/>
          <p:nvPr/>
        </p:nvSpPr>
        <p:spPr>
          <a:xfrm>
            <a:off x="7783425" y="5013325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eet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1C549-3131-442D-A73F-0EE6726E6440}"/>
              </a:ext>
            </a:extLst>
          </p:cNvPr>
          <p:cNvSpPr txBox="1"/>
          <p:nvPr/>
        </p:nvSpPr>
        <p:spPr>
          <a:xfrm>
            <a:off x="8495121" y="2268922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eep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4CF96-244D-447F-BEEB-FE701CCAF8AA}"/>
              </a:ext>
            </a:extLst>
          </p:cNvPr>
          <p:cNvSpPr txBox="1"/>
          <p:nvPr/>
        </p:nvSpPr>
        <p:spPr>
          <a:xfrm>
            <a:off x="1887244" y="4764987"/>
            <a:ext cx="225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eek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4E38F043-781B-44F9-A46E-5BF441EAF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3372" y="53283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0220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Click the pictures that contain the ‘</a:t>
            </a:r>
            <a:r>
              <a:rPr lang="en-GB" altLang="en-US" dirty="0" err="1"/>
              <a:t>ee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ee</a:t>
            </a:r>
            <a:endParaRPr lang="en-GB" sz="3600" dirty="0"/>
          </a:p>
        </p:txBody>
      </p:sp>
      <p:pic>
        <p:nvPicPr>
          <p:cNvPr id="3" name="B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41" y="1517840"/>
            <a:ext cx="1544318" cy="1317154"/>
          </a:xfrm>
          <a:prstGeom prst="rect">
            <a:avLst/>
          </a:prstGeom>
        </p:spPr>
      </p:pic>
      <p:pic>
        <p:nvPicPr>
          <p:cNvPr id="4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6" y="2942970"/>
            <a:ext cx="1395294" cy="1530909"/>
          </a:xfrm>
          <a:prstGeom prst="rect">
            <a:avLst/>
          </a:prstGeom>
        </p:spPr>
      </p:pic>
      <p:pic>
        <p:nvPicPr>
          <p:cNvPr id="7" name="Du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7" y="4565825"/>
            <a:ext cx="1227777" cy="1588554"/>
          </a:xfrm>
          <a:prstGeom prst="rect">
            <a:avLst/>
          </a:prstGeom>
        </p:spPr>
      </p:pic>
      <p:pic>
        <p:nvPicPr>
          <p:cNvPr id="8" name="Shee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781" y="4690005"/>
            <a:ext cx="1606379" cy="1464374"/>
          </a:xfrm>
          <a:prstGeom prst="rect">
            <a:avLst/>
          </a:prstGeom>
        </p:spPr>
      </p:pic>
      <p:pic>
        <p:nvPicPr>
          <p:cNvPr id="16" name="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8" y="1425570"/>
            <a:ext cx="1249386" cy="1841156"/>
          </a:xfrm>
          <a:prstGeom prst="rect">
            <a:avLst/>
          </a:prstGeom>
        </p:spPr>
      </p:pic>
      <p:grpSp>
        <p:nvGrpSpPr>
          <p:cNvPr id="21" name="Sweets"/>
          <p:cNvGrpSpPr/>
          <p:nvPr/>
        </p:nvGrpSpPr>
        <p:grpSpPr>
          <a:xfrm>
            <a:off x="8154865" y="3439543"/>
            <a:ext cx="1629295" cy="1007561"/>
            <a:chOff x="6723164" y="3295742"/>
            <a:chExt cx="1629295" cy="10075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40" y="3334886"/>
              <a:ext cx="875772" cy="7665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64" y="3647927"/>
              <a:ext cx="644483" cy="6553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089" y="3295742"/>
              <a:ext cx="410370" cy="4068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0837">
              <a:off x="7510685" y="3785493"/>
              <a:ext cx="750629" cy="517493"/>
            </a:xfrm>
            <a:prstGeom prst="rect">
              <a:avLst/>
            </a:prstGeom>
          </p:spPr>
        </p:pic>
      </p:grpSp>
      <p:sp>
        <p:nvSpPr>
          <p:cNvPr id="22" name="Cross 21"/>
          <p:cNvSpPr/>
          <p:nvPr/>
        </p:nvSpPr>
        <p:spPr>
          <a:xfrm rot="2700000">
            <a:off x="2629362" y="3320094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ross 22"/>
          <p:cNvSpPr/>
          <p:nvPr/>
        </p:nvSpPr>
        <p:spPr>
          <a:xfrm rot="2700000">
            <a:off x="2602563" y="4916731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1615 0.1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58 0.15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39966 0.0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1962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501A2A-2BC4-45C6-B334-68AFD82C9F2E}"/>
              </a:ext>
            </a:extLst>
          </p:cNvPr>
          <p:cNvSpPr txBox="1"/>
          <p:nvPr/>
        </p:nvSpPr>
        <p:spPr>
          <a:xfrm>
            <a:off x="967666" y="1020932"/>
            <a:ext cx="10360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a look at these words, click the screen and they will disappear. See if you can remember how to write them…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cheek			deep				sheet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tree				street				three</a:t>
            </a:r>
            <a:endParaRPr lang="en-GB" sz="2800" dirty="0"/>
          </a:p>
        </p:txBody>
      </p:sp>
      <p:pic>
        <p:nvPicPr>
          <p:cNvPr id="3" name="30">
            <a:hlinkClick r:id="" action="ppaction://media"/>
            <a:extLst>
              <a:ext uri="{FF2B5EF4-FFF2-40B4-BE49-F238E27FC236}">
                <a16:creationId xmlns:a16="http://schemas.microsoft.com/office/drawing/2014/main" id="{24EB4583-5CFA-425E-B10C-55F7E1BC4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5567" y="1852875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71822F-51C7-4B9A-8636-1CE849F8471E}"/>
              </a:ext>
            </a:extLst>
          </p:cNvPr>
          <p:cNvSpPr/>
          <p:nvPr/>
        </p:nvSpPr>
        <p:spPr>
          <a:xfrm>
            <a:off x="745724" y="2831977"/>
            <a:ext cx="10546672" cy="215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22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167</Words>
  <Application>Microsoft Office PowerPoint</Application>
  <PresentationFormat>Widescreen</PresentationFormat>
  <Paragraphs>60</Paragraphs>
  <Slides>42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Sassoon Infant Md</vt:lpstr>
      <vt:lpstr>Twinkl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- Phase 3</vt:lpstr>
      <vt:lpstr>Our phoneme today is…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32</cp:revision>
  <dcterms:created xsi:type="dcterms:W3CDTF">2021-01-06T13:07:18Z</dcterms:created>
  <dcterms:modified xsi:type="dcterms:W3CDTF">2021-01-26T16:59:32Z</dcterms:modified>
</cp:coreProperties>
</file>