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1DEB4-D29F-4E8A-8757-C7499E887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4EAAFC-1333-4C3A-A479-3AECB1803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27C50-945C-4969-B127-C3800749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DDEC-D3FF-4279-B7DE-EDBF6E8707AD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18F7A-EA9B-47DA-9C71-D04D238C9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7B4FE-12E9-4C20-B827-D9DCFEC0E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E26-D55C-45D1-8D89-626072BF1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32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669BE-F87C-48EE-821B-FA88C8367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9522D0-117D-453E-8CCC-FF64B4B1DF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55C6-94CC-4EF7-8FE6-5CE1D3DF6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DDEC-D3FF-4279-B7DE-EDBF6E8707AD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87885-FD44-4AEA-8F76-0ED307278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92A4E-30BF-4E30-8520-72CE2B91D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E26-D55C-45D1-8D89-626072BF1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99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C8E8E8-CEBE-46BC-91AC-689633E7F9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FA96F4-2459-4523-96D9-7C475B5C1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CC79B-FEFE-4ED3-8EFD-2130A2EF9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DDEC-D3FF-4279-B7DE-EDBF6E8707AD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58891-13BB-441E-B1C9-396735485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56F49-4161-4E6D-A929-573982219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E26-D55C-45D1-8D89-626072BF1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25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89E52-A2DA-4291-8D09-C6B9A8ABA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94547-19B1-47E9-AA30-EA15FF5F1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FD548-3F69-40A3-A0F0-099DCB37F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DDEC-D3FF-4279-B7DE-EDBF6E8707AD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E69FD-4CC0-49C5-866A-B5D0EC63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7D9FC-6A4A-4E6C-A85A-0A5B86800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E26-D55C-45D1-8D89-626072BF1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25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D010D-B980-4A4A-8185-C299193C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01163-3C73-4903-BEE2-FC88F55C5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7CE55-A87E-474F-8371-9A37CBB9C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DDEC-D3FF-4279-B7DE-EDBF6E8707AD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A74CF-E187-4528-B402-0EEB25BEB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DFA49-8D72-468B-9BE5-98BEED73E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E26-D55C-45D1-8D89-626072BF1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45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11841-2C9D-4409-A076-4CDE9F076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11819-6BE9-46A0-BA66-26B2E7B452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4A2A2-A738-40A3-A142-781217AA6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C9745E-E75F-42A8-BF72-984DF867C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DDEC-D3FF-4279-B7DE-EDBF6E8707AD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D7DB8-1FFB-428F-AA67-80A50AFBB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2BECF-1285-45E6-BFD9-8FDB5D98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E26-D55C-45D1-8D89-626072BF1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34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BDDFF-EFE7-47ED-8468-76BB1B4E5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E7C19-9462-4733-A680-97039469F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7D2522-50B5-4892-A76F-DF81EF070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12A0E7-D725-4CE4-ABA8-D192B30E3F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07BD72-4C41-4A27-B86C-C6FA24CF5A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3161AB-BA00-440C-BB3E-5FE9FF03F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DDEC-D3FF-4279-B7DE-EDBF6E8707AD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056690-9938-4E47-A712-9F0A08C8D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2DA32-C341-4F62-901B-E9F605B43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E26-D55C-45D1-8D89-626072BF1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05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FDF45-0783-42F0-8D8C-C7D22A295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98802E-A32C-4590-94ED-60905960E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DDEC-D3FF-4279-B7DE-EDBF6E8707AD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D79EF4-1E1B-4408-9180-3B82B6EF4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84850F-7CC9-403E-8422-2BAE5A2CB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E26-D55C-45D1-8D89-626072BF1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34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8CC7F7-E961-4B49-966A-844778433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DDEC-D3FF-4279-B7DE-EDBF6E8707AD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802674-BCC7-4EA0-BE09-811DB8BDD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02DE06-B6F6-4B46-8502-16E4196F5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E26-D55C-45D1-8D89-626072BF1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07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A335A-671A-4D96-8539-959B3F4B3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F46D4-3EEE-40F6-B5B9-C4E86AFA2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350039-8261-45CB-B389-E5D4294AF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D14CE-3500-48CB-B3F9-1564501E5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DDEC-D3FF-4279-B7DE-EDBF6E8707AD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D5A13-C378-41AD-ACE5-A7DB5ED01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34625-3C1E-4107-B4BA-8066D7A84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E26-D55C-45D1-8D89-626072BF1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10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3BF95-A4B9-4614-BEA9-4E45C2FF2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CE5F98-C5CC-49F2-849A-CAC5146AEA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F6F87F-71B2-4BB7-8060-93B487CF0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DC5E12-9210-42C5-BFEC-1DC57498D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DDEC-D3FF-4279-B7DE-EDBF6E8707AD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F558F-29D7-407F-93E3-C2A10E7A9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50E3B-2223-4985-8B94-2EB039017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5E26-D55C-45D1-8D89-626072BF1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7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9A1790-F421-4CBC-BCE4-F4C190AFB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20E1C9-28E7-443B-B70F-542BABAF2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44806-4AF3-4D61-8D77-EDF888918B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0DDEC-D3FF-4279-B7DE-EDBF6E8707AD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0806A-6815-48B7-98FA-D1EC043AE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A3CD5-B64A-4B5D-9AE3-768981818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05E26-D55C-45D1-8D89-626072BF1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80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D18EA-9625-43AC-8194-601947D4F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235" y="636105"/>
            <a:ext cx="9144000" cy="1469128"/>
          </a:xfrm>
        </p:spPr>
        <p:txBody>
          <a:bodyPr/>
          <a:lstStyle/>
          <a:p>
            <a:r>
              <a:rPr lang="en-GB" b="1" dirty="0"/>
              <a:t>‘Ow’ Words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F90F7-0BEF-4B5A-98C9-D6EDA9FDB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14142"/>
            <a:ext cx="9144000" cy="1655762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Can you read these words?</a:t>
            </a:r>
          </a:p>
        </p:txBody>
      </p:sp>
    </p:spTree>
    <p:extLst>
      <p:ext uri="{BB962C8B-B14F-4D97-AF65-F5344CB8AC3E}">
        <p14:creationId xmlns:p14="http://schemas.microsoft.com/office/powerpoint/2010/main" val="1991209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D18EA-9625-43AC-8194-601947D4F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8902" y="1434548"/>
            <a:ext cx="1988403" cy="2292626"/>
          </a:xfrm>
        </p:spPr>
        <p:txBody>
          <a:bodyPr>
            <a:normAutofit/>
          </a:bodyPr>
          <a:lstStyle/>
          <a:p>
            <a:r>
              <a:rPr lang="en-GB" sz="15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AB075F4-CCDE-43E4-82F1-26D6FE8249E8}"/>
              </a:ext>
            </a:extLst>
          </p:cNvPr>
          <p:cNvSpPr txBox="1">
            <a:spLocks/>
          </p:cNvSpPr>
          <p:nvPr/>
        </p:nvSpPr>
        <p:spPr>
          <a:xfrm>
            <a:off x="5314695" y="1411357"/>
            <a:ext cx="2690192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5000" b="1" dirty="0">
                <a:latin typeface="Arial" panose="020B0604020202020204" pitchFamily="34" charset="0"/>
                <a:cs typeface="Arial" panose="020B0604020202020204" pitchFamily="34" charset="0"/>
              </a:rPr>
              <a:t>ow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6AD3C25-107D-4648-AE76-D0D6870281B0}"/>
              </a:ext>
            </a:extLst>
          </p:cNvPr>
          <p:cNvSpPr/>
          <p:nvPr/>
        </p:nvSpPr>
        <p:spPr>
          <a:xfrm>
            <a:off x="4817452" y="3554896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B93F1C-77E4-44A8-AA7D-51531E89C8FE}"/>
              </a:ext>
            </a:extLst>
          </p:cNvPr>
          <p:cNvSpPr/>
          <p:nvPr/>
        </p:nvSpPr>
        <p:spPr>
          <a:xfrm>
            <a:off x="5672508" y="3685761"/>
            <a:ext cx="1988403" cy="19546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Audio Recording.m4a" descr="Audio Recording.m4a">
            <a:extLst>
              <a:ext uri="{FF2B5EF4-FFF2-40B4-BE49-F238E27FC236}">
                <a16:creationId xmlns:a16="http://schemas.microsoft.com/office/drawing/2014/main" id="{64037BD2-DA55-45BD-A992-11B70056AEAE}"/>
              </a:ext>
            </a:extLst>
          </p:cNvPr>
          <p:cNvPicPr>
            <a:picLocks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234063" y="4462670"/>
            <a:ext cx="571501" cy="5715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6224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19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D18EA-9625-43AC-8194-601947D4F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8902" y="1434548"/>
            <a:ext cx="1988403" cy="2292626"/>
          </a:xfrm>
        </p:spPr>
        <p:txBody>
          <a:bodyPr>
            <a:normAutofit/>
          </a:bodyPr>
          <a:lstStyle/>
          <a:p>
            <a:r>
              <a:rPr lang="en-GB" sz="150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AB075F4-CCDE-43E4-82F1-26D6FE8249E8}"/>
              </a:ext>
            </a:extLst>
          </p:cNvPr>
          <p:cNvSpPr txBox="1">
            <a:spLocks/>
          </p:cNvSpPr>
          <p:nvPr/>
        </p:nvSpPr>
        <p:spPr>
          <a:xfrm>
            <a:off x="5314695" y="1411357"/>
            <a:ext cx="2690192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5000" b="1" dirty="0">
                <a:latin typeface="Arial" panose="020B0604020202020204" pitchFamily="34" charset="0"/>
                <a:cs typeface="Arial" panose="020B0604020202020204" pitchFamily="34" charset="0"/>
              </a:rPr>
              <a:t>ow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6AD3C25-107D-4648-AE76-D0D6870281B0}"/>
              </a:ext>
            </a:extLst>
          </p:cNvPr>
          <p:cNvSpPr/>
          <p:nvPr/>
        </p:nvSpPr>
        <p:spPr>
          <a:xfrm>
            <a:off x="4817452" y="3554896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B93F1C-77E4-44A8-AA7D-51531E89C8FE}"/>
              </a:ext>
            </a:extLst>
          </p:cNvPr>
          <p:cNvSpPr/>
          <p:nvPr/>
        </p:nvSpPr>
        <p:spPr>
          <a:xfrm>
            <a:off x="5672508" y="3685761"/>
            <a:ext cx="1988403" cy="19546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93FF381-BAAB-4880-B98E-B871E67C7F27}"/>
              </a:ext>
            </a:extLst>
          </p:cNvPr>
          <p:cNvSpPr txBox="1">
            <a:spLocks/>
          </p:cNvSpPr>
          <p:nvPr/>
        </p:nvSpPr>
        <p:spPr>
          <a:xfrm>
            <a:off x="7176624" y="1499981"/>
            <a:ext cx="1988403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5000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AD13155-22F8-4E2D-B2DC-F9B97EFC0DC9}"/>
              </a:ext>
            </a:extLst>
          </p:cNvPr>
          <p:cNvSpPr/>
          <p:nvPr/>
        </p:nvSpPr>
        <p:spPr>
          <a:xfrm>
            <a:off x="7958791" y="3574360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Audio Recording.m4a" descr="Audio Recording.m4a">
            <a:extLst>
              <a:ext uri="{FF2B5EF4-FFF2-40B4-BE49-F238E27FC236}">
                <a16:creationId xmlns:a16="http://schemas.microsoft.com/office/drawing/2014/main" id="{795E0429-FA24-49BD-AD22-9D59E0F81094}"/>
              </a:ext>
            </a:extLst>
          </p:cNvPr>
          <p:cNvPicPr>
            <a:picLocks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096000" y="4351813"/>
            <a:ext cx="571501" cy="5715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0459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25" fill="hold" display="0">
                  <p:stCondLst>
                    <p:cond delay="indefinite"/>
                  </p:st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D18EA-9625-43AC-8194-601947D4F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9490" y="1285875"/>
            <a:ext cx="1988403" cy="2292626"/>
          </a:xfrm>
        </p:spPr>
        <p:txBody>
          <a:bodyPr>
            <a:normAutofit/>
          </a:bodyPr>
          <a:lstStyle/>
          <a:p>
            <a:r>
              <a:rPr lang="en-GB" sz="15000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AB075F4-CCDE-43E4-82F1-26D6FE8249E8}"/>
              </a:ext>
            </a:extLst>
          </p:cNvPr>
          <p:cNvSpPr txBox="1">
            <a:spLocks/>
          </p:cNvSpPr>
          <p:nvPr/>
        </p:nvSpPr>
        <p:spPr>
          <a:xfrm>
            <a:off x="5314695" y="1173646"/>
            <a:ext cx="2690192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5000" b="1" dirty="0">
                <a:latin typeface="Arial" panose="020B0604020202020204" pitchFamily="34" charset="0"/>
                <a:cs typeface="Arial" panose="020B0604020202020204" pitchFamily="34" charset="0"/>
              </a:rPr>
              <a:t>ow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6AD3C25-107D-4648-AE76-D0D6870281B0}"/>
              </a:ext>
            </a:extLst>
          </p:cNvPr>
          <p:cNvSpPr/>
          <p:nvPr/>
        </p:nvSpPr>
        <p:spPr>
          <a:xfrm>
            <a:off x="4768039" y="3664639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B93F1C-77E4-44A8-AA7D-51531E89C8FE}"/>
              </a:ext>
            </a:extLst>
          </p:cNvPr>
          <p:cNvSpPr/>
          <p:nvPr/>
        </p:nvSpPr>
        <p:spPr>
          <a:xfrm>
            <a:off x="5762242" y="3368537"/>
            <a:ext cx="1988403" cy="19546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93FF381-BAAB-4880-B98E-B871E67C7F27}"/>
              </a:ext>
            </a:extLst>
          </p:cNvPr>
          <p:cNvSpPr txBox="1">
            <a:spLocks/>
          </p:cNvSpPr>
          <p:nvPr/>
        </p:nvSpPr>
        <p:spPr>
          <a:xfrm>
            <a:off x="7496403" y="1196837"/>
            <a:ext cx="1988403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5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AD13155-22F8-4E2D-B2DC-F9B97EFC0DC9}"/>
              </a:ext>
            </a:extLst>
          </p:cNvPr>
          <p:cNvSpPr/>
          <p:nvPr/>
        </p:nvSpPr>
        <p:spPr>
          <a:xfrm>
            <a:off x="8324952" y="3317185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Audio Recording.m4a" descr="Audio Recording.m4a">
            <a:extLst>
              <a:ext uri="{FF2B5EF4-FFF2-40B4-BE49-F238E27FC236}">
                <a16:creationId xmlns:a16="http://schemas.microsoft.com/office/drawing/2014/main" id="{3B031F0D-D83B-4BB2-989D-D223FA71FDB0}"/>
              </a:ext>
            </a:extLst>
          </p:cNvPr>
          <p:cNvPicPr>
            <a:picLocks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374040" y="4323319"/>
            <a:ext cx="571501" cy="5715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0597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25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D18EA-9625-43AC-8194-601947D4F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9490" y="1285875"/>
            <a:ext cx="1988403" cy="2292626"/>
          </a:xfrm>
        </p:spPr>
        <p:txBody>
          <a:bodyPr>
            <a:normAutofit/>
          </a:bodyPr>
          <a:lstStyle/>
          <a:p>
            <a:r>
              <a:rPr lang="en-GB" sz="150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AB075F4-CCDE-43E4-82F1-26D6FE8249E8}"/>
              </a:ext>
            </a:extLst>
          </p:cNvPr>
          <p:cNvSpPr txBox="1">
            <a:spLocks/>
          </p:cNvSpPr>
          <p:nvPr/>
        </p:nvSpPr>
        <p:spPr>
          <a:xfrm>
            <a:off x="5314695" y="1173646"/>
            <a:ext cx="2690192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5000" b="1" dirty="0">
                <a:latin typeface="Arial" panose="020B0604020202020204" pitchFamily="34" charset="0"/>
                <a:cs typeface="Arial" panose="020B0604020202020204" pitchFamily="34" charset="0"/>
              </a:rPr>
              <a:t>ow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6AD3C25-107D-4648-AE76-D0D6870281B0}"/>
              </a:ext>
            </a:extLst>
          </p:cNvPr>
          <p:cNvSpPr/>
          <p:nvPr/>
        </p:nvSpPr>
        <p:spPr>
          <a:xfrm>
            <a:off x="4721142" y="3429000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B93F1C-77E4-44A8-AA7D-51531E89C8FE}"/>
              </a:ext>
            </a:extLst>
          </p:cNvPr>
          <p:cNvSpPr/>
          <p:nvPr/>
        </p:nvSpPr>
        <p:spPr>
          <a:xfrm>
            <a:off x="5762240" y="3535845"/>
            <a:ext cx="1988403" cy="19546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93FF381-BAAB-4880-B98E-B871E67C7F27}"/>
              </a:ext>
            </a:extLst>
          </p:cNvPr>
          <p:cNvSpPr txBox="1">
            <a:spLocks/>
          </p:cNvSpPr>
          <p:nvPr/>
        </p:nvSpPr>
        <p:spPr>
          <a:xfrm>
            <a:off x="7496403" y="1196837"/>
            <a:ext cx="1988403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5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AD13155-22F8-4E2D-B2DC-F9B97EFC0DC9}"/>
              </a:ext>
            </a:extLst>
          </p:cNvPr>
          <p:cNvSpPr/>
          <p:nvPr/>
        </p:nvSpPr>
        <p:spPr>
          <a:xfrm>
            <a:off x="8324952" y="3317185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E09587C-17AD-4C5F-8633-6381391871FC}"/>
              </a:ext>
            </a:extLst>
          </p:cNvPr>
          <p:cNvSpPr/>
          <p:nvPr/>
        </p:nvSpPr>
        <p:spPr>
          <a:xfrm>
            <a:off x="3700772" y="3429000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906F234-CCE0-45A1-AFD0-A7BBBF06EB53}"/>
              </a:ext>
            </a:extLst>
          </p:cNvPr>
          <p:cNvSpPr txBox="1">
            <a:spLocks/>
          </p:cNvSpPr>
          <p:nvPr/>
        </p:nvSpPr>
        <p:spPr>
          <a:xfrm>
            <a:off x="3039138" y="1285875"/>
            <a:ext cx="1988403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5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pic>
        <p:nvPicPr>
          <p:cNvPr id="13" name="Audio Recording.m4a" descr="Audio Recording.m4a">
            <a:extLst>
              <a:ext uri="{FF2B5EF4-FFF2-40B4-BE49-F238E27FC236}">
                <a16:creationId xmlns:a16="http://schemas.microsoft.com/office/drawing/2014/main" id="{ED3A0592-FB94-4CE2-A293-F1DC168D737C}"/>
              </a:ext>
            </a:extLst>
          </p:cNvPr>
          <p:cNvPicPr>
            <a:picLocks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374040" y="4365487"/>
            <a:ext cx="571501" cy="5715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8217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25" fill="hold" display="0">
                  <p:stCondLst>
                    <p:cond delay="indefinite"/>
                  </p:st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2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D18EA-9625-43AC-8194-601947D4F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9490" y="1285875"/>
            <a:ext cx="1988403" cy="2292626"/>
          </a:xfrm>
        </p:spPr>
        <p:txBody>
          <a:bodyPr>
            <a:normAutofit/>
          </a:bodyPr>
          <a:lstStyle/>
          <a:p>
            <a:r>
              <a:rPr lang="en-GB" sz="150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AB075F4-CCDE-43E4-82F1-26D6FE8249E8}"/>
              </a:ext>
            </a:extLst>
          </p:cNvPr>
          <p:cNvSpPr txBox="1">
            <a:spLocks/>
          </p:cNvSpPr>
          <p:nvPr/>
        </p:nvSpPr>
        <p:spPr>
          <a:xfrm>
            <a:off x="5314695" y="1173646"/>
            <a:ext cx="2690192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5000" b="1" dirty="0">
                <a:latin typeface="Arial" panose="020B0604020202020204" pitchFamily="34" charset="0"/>
                <a:cs typeface="Arial" panose="020B0604020202020204" pitchFamily="34" charset="0"/>
              </a:rPr>
              <a:t>ow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6AD3C25-107D-4648-AE76-D0D6870281B0}"/>
              </a:ext>
            </a:extLst>
          </p:cNvPr>
          <p:cNvSpPr/>
          <p:nvPr/>
        </p:nvSpPr>
        <p:spPr>
          <a:xfrm>
            <a:off x="4721142" y="3429000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B93F1C-77E4-44A8-AA7D-51531E89C8FE}"/>
              </a:ext>
            </a:extLst>
          </p:cNvPr>
          <p:cNvSpPr/>
          <p:nvPr/>
        </p:nvSpPr>
        <p:spPr>
          <a:xfrm>
            <a:off x="5762240" y="3535845"/>
            <a:ext cx="1988403" cy="19546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93FF381-BAAB-4880-B98E-B871E67C7F27}"/>
              </a:ext>
            </a:extLst>
          </p:cNvPr>
          <p:cNvSpPr txBox="1">
            <a:spLocks/>
          </p:cNvSpPr>
          <p:nvPr/>
        </p:nvSpPr>
        <p:spPr>
          <a:xfrm>
            <a:off x="7496403" y="1196837"/>
            <a:ext cx="1988403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50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AD13155-22F8-4E2D-B2DC-F9B97EFC0DC9}"/>
              </a:ext>
            </a:extLst>
          </p:cNvPr>
          <p:cNvSpPr/>
          <p:nvPr/>
        </p:nvSpPr>
        <p:spPr>
          <a:xfrm>
            <a:off x="8324952" y="3317185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E09587C-17AD-4C5F-8633-6381391871FC}"/>
              </a:ext>
            </a:extLst>
          </p:cNvPr>
          <p:cNvSpPr/>
          <p:nvPr/>
        </p:nvSpPr>
        <p:spPr>
          <a:xfrm>
            <a:off x="3700772" y="3429000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906F234-CCE0-45A1-AFD0-A7BBBF06EB53}"/>
              </a:ext>
            </a:extLst>
          </p:cNvPr>
          <p:cNvSpPr txBox="1">
            <a:spLocks/>
          </p:cNvSpPr>
          <p:nvPr/>
        </p:nvSpPr>
        <p:spPr>
          <a:xfrm>
            <a:off x="3039138" y="1285875"/>
            <a:ext cx="1988403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5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pic>
        <p:nvPicPr>
          <p:cNvPr id="13" name="Audio Recording.m4a" descr="Audio Recording.m4a">
            <a:extLst>
              <a:ext uri="{FF2B5EF4-FFF2-40B4-BE49-F238E27FC236}">
                <a16:creationId xmlns:a16="http://schemas.microsoft.com/office/drawing/2014/main" id="{0CB69397-E384-4F70-942C-CB1D7A34B45A}"/>
              </a:ext>
            </a:extLst>
          </p:cNvPr>
          <p:cNvPicPr>
            <a:picLocks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374040" y="4330149"/>
            <a:ext cx="571501" cy="5715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7792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25" fill="hold" display="0">
                  <p:stCondLst>
                    <p:cond delay="indefinite"/>
                  </p:st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2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D18EA-9625-43AC-8194-601947D4F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7527" y="779707"/>
            <a:ext cx="1988403" cy="2311777"/>
          </a:xfrm>
        </p:spPr>
        <p:txBody>
          <a:bodyPr>
            <a:normAutofit/>
          </a:bodyPr>
          <a:lstStyle/>
          <a:p>
            <a:r>
              <a:rPr lang="en-GB" sz="10000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AB075F4-CCDE-43E4-82F1-26D6FE8249E8}"/>
              </a:ext>
            </a:extLst>
          </p:cNvPr>
          <p:cNvSpPr txBox="1">
            <a:spLocks/>
          </p:cNvSpPr>
          <p:nvPr/>
        </p:nvSpPr>
        <p:spPr>
          <a:xfrm>
            <a:off x="8468199" y="730841"/>
            <a:ext cx="2690192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0000" b="1" dirty="0">
                <a:latin typeface="Arial" panose="020B0604020202020204" pitchFamily="34" charset="0"/>
                <a:cs typeface="Arial" panose="020B0604020202020204" pitchFamily="34" charset="0"/>
              </a:rPr>
              <a:t>ow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6AD3C25-107D-4648-AE76-D0D6870281B0}"/>
              </a:ext>
            </a:extLst>
          </p:cNvPr>
          <p:cNvSpPr/>
          <p:nvPr/>
        </p:nvSpPr>
        <p:spPr>
          <a:xfrm>
            <a:off x="8376076" y="3283179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B93F1C-77E4-44A8-AA7D-51531E89C8FE}"/>
              </a:ext>
            </a:extLst>
          </p:cNvPr>
          <p:cNvSpPr/>
          <p:nvPr/>
        </p:nvSpPr>
        <p:spPr>
          <a:xfrm>
            <a:off x="8903071" y="3045267"/>
            <a:ext cx="1911341" cy="17118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93FF381-BAAB-4880-B98E-B871E67C7F27}"/>
              </a:ext>
            </a:extLst>
          </p:cNvPr>
          <p:cNvSpPr txBox="1">
            <a:spLocks/>
          </p:cNvSpPr>
          <p:nvPr/>
        </p:nvSpPr>
        <p:spPr>
          <a:xfrm>
            <a:off x="10160810" y="725407"/>
            <a:ext cx="1988403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0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AD13155-22F8-4E2D-B2DC-F9B97EFC0DC9}"/>
              </a:ext>
            </a:extLst>
          </p:cNvPr>
          <p:cNvSpPr/>
          <p:nvPr/>
        </p:nvSpPr>
        <p:spPr>
          <a:xfrm>
            <a:off x="10957382" y="3028901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5228896-600F-4BBF-86AC-56D49169DD65}"/>
              </a:ext>
            </a:extLst>
          </p:cNvPr>
          <p:cNvSpPr/>
          <p:nvPr/>
        </p:nvSpPr>
        <p:spPr>
          <a:xfrm>
            <a:off x="467707" y="3091692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B694507-56B8-49AD-9C45-4DFBE5FF4BC2}"/>
              </a:ext>
            </a:extLst>
          </p:cNvPr>
          <p:cNvSpPr/>
          <p:nvPr/>
        </p:nvSpPr>
        <p:spPr>
          <a:xfrm>
            <a:off x="11538481" y="2517913"/>
            <a:ext cx="106005" cy="16937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8EC10FB-EB38-408B-AED0-45B2F0927149}"/>
              </a:ext>
            </a:extLst>
          </p:cNvPr>
          <p:cNvSpPr txBox="1">
            <a:spLocks/>
          </p:cNvSpPr>
          <p:nvPr/>
        </p:nvSpPr>
        <p:spPr>
          <a:xfrm>
            <a:off x="-333747" y="971344"/>
            <a:ext cx="1988403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0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C9AED3C-34DB-4EC9-8770-CCB2873F3AC5}"/>
              </a:ext>
            </a:extLst>
          </p:cNvPr>
          <p:cNvSpPr txBox="1">
            <a:spLocks/>
          </p:cNvSpPr>
          <p:nvPr/>
        </p:nvSpPr>
        <p:spPr>
          <a:xfrm>
            <a:off x="948315" y="854764"/>
            <a:ext cx="1988403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0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DFF7CB6-6A71-4F33-B79B-DA7927795ADE}"/>
              </a:ext>
            </a:extLst>
          </p:cNvPr>
          <p:cNvSpPr txBox="1">
            <a:spLocks/>
          </p:cNvSpPr>
          <p:nvPr/>
        </p:nvSpPr>
        <p:spPr>
          <a:xfrm>
            <a:off x="1902326" y="873609"/>
            <a:ext cx="2690192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0000" b="1" dirty="0">
                <a:latin typeface="Arial" panose="020B0604020202020204" pitchFamily="34" charset="0"/>
                <a:cs typeface="Arial" panose="020B0604020202020204" pitchFamily="34" charset="0"/>
              </a:rPr>
              <a:t>ow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01EDD03-9B20-4B82-96FF-62E047521270}"/>
              </a:ext>
            </a:extLst>
          </p:cNvPr>
          <p:cNvSpPr/>
          <p:nvPr/>
        </p:nvSpPr>
        <p:spPr>
          <a:xfrm>
            <a:off x="1789757" y="3091484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45CB12-8401-46EF-ACE4-236203641D8C}"/>
              </a:ext>
            </a:extLst>
          </p:cNvPr>
          <p:cNvSpPr/>
          <p:nvPr/>
        </p:nvSpPr>
        <p:spPr>
          <a:xfrm>
            <a:off x="2367521" y="3166235"/>
            <a:ext cx="1988403" cy="19546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BD521834-14C3-4C42-BD1C-82DD848F4C9F}"/>
              </a:ext>
            </a:extLst>
          </p:cNvPr>
          <p:cNvSpPr txBox="1">
            <a:spLocks/>
          </p:cNvSpPr>
          <p:nvPr/>
        </p:nvSpPr>
        <p:spPr>
          <a:xfrm>
            <a:off x="4148873" y="902445"/>
            <a:ext cx="1988403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0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GB" sz="10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ECF8CC5E-82FA-403B-990D-B39334E17D4B}"/>
              </a:ext>
            </a:extLst>
          </p:cNvPr>
          <p:cNvSpPr txBox="1">
            <a:spLocks/>
          </p:cNvSpPr>
          <p:nvPr/>
        </p:nvSpPr>
        <p:spPr>
          <a:xfrm>
            <a:off x="4740456" y="902445"/>
            <a:ext cx="1988403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0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C9521BC-01B2-468D-917B-A3A86ECD462B}"/>
              </a:ext>
            </a:extLst>
          </p:cNvPr>
          <p:cNvSpPr/>
          <p:nvPr/>
        </p:nvSpPr>
        <p:spPr>
          <a:xfrm>
            <a:off x="5651831" y="3041224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866804-9F6F-4200-ABFB-46541519BA0D}"/>
              </a:ext>
            </a:extLst>
          </p:cNvPr>
          <p:cNvSpPr/>
          <p:nvPr/>
        </p:nvSpPr>
        <p:spPr>
          <a:xfrm>
            <a:off x="4971229" y="3041224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DFAFBF72-97F9-4047-B1A8-88328B62E034}"/>
              </a:ext>
            </a:extLst>
          </p:cNvPr>
          <p:cNvSpPr txBox="1">
            <a:spLocks/>
          </p:cNvSpPr>
          <p:nvPr/>
        </p:nvSpPr>
        <p:spPr>
          <a:xfrm>
            <a:off x="6096000" y="970463"/>
            <a:ext cx="1988403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0000" b="1" dirty="0">
                <a:latin typeface="CCW Precursive 7" panose="03050602040000000000" pitchFamily="66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CE95676-F749-4B86-A1C6-03CB7199445F}"/>
              </a:ext>
            </a:extLst>
          </p:cNvPr>
          <p:cNvSpPr/>
          <p:nvPr/>
        </p:nvSpPr>
        <p:spPr>
          <a:xfrm>
            <a:off x="6785817" y="3041224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AEAA3FDF-AB20-4BAA-ADB2-18CE8D5EC5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4655" y="314963"/>
            <a:ext cx="9144000" cy="1106946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Which picture matches with this sentence?</a:t>
            </a:r>
          </a:p>
        </p:txBody>
      </p:sp>
      <p:pic>
        <p:nvPicPr>
          <p:cNvPr id="1026" name="Picture 2" descr="Image result for a cow in a gown">
            <a:extLst>
              <a:ext uri="{FF2B5EF4-FFF2-40B4-BE49-F238E27FC236}">
                <a16:creationId xmlns:a16="http://schemas.microsoft.com/office/drawing/2014/main" id="{A196E821-93E3-451B-B072-F7F85A19F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4" y="3718600"/>
            <a:ext cx="3032443" cy="303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 cow in a garden">
            <a:extLst>
              <a:ext uri="{FF2B5EF4-FFF2-40B4-BE49-F238E27FC236}">
                <a16:creationId xmlns:a16="http://schemas.microsoft.com/office/drawing/2014/main" id="{F83C6576-167B-4B35-9373-B498FD476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619" y="3819430"/>
            <a:ext cx="3734867" cy="279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a cow in a garden">
            <a:extLst>
              <a:ext uri="{FF2B5EF4-FFF2-40B4-BE49-F238E27FC236}">
                <a16:creationId xmlns:a16="http://schemas.microsoft.com/office/drawing/2014/main" id="{F36A2E71-991C-46A6-9942-61BDC9B36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424" y="3718600"/>
            <a:ext cx="2385993" cy="292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58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13" grpId="0"/>
      <p:bldP spid="14" grpId="0"/>
      <p:bldP spid="15" grpId="0"/>
      <p:bldP spid="18" grpId="0"/>
      <p:bldP spid="19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D18EA-9625-43AC-8194-601947D4F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7527" y="779707"/>
            <a:ext cx="1988403" cy="2311777"/>
          </a:xfrm>
        </p:spPr>
        <p:txBody>
          <a:bodyPr>
            <a:normAutofit/>
          </a:bodyPr>
          <a:lstStyle/>
          <a:p>
            <a:r>
              <a:rPr lang="en-GB" sz="10000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AB075F4-CCDE-43E4-82F1-26D6FE8249E8}"/>
              </a:ext>
            </a:extLst>
          </p:cNvPr>
          <p:cNvSpPr txBox="1">
            <a:spLocks/>
          </p:cNvSpPr>
          <p:nvPr/>
        </p:nvSpPr>
        <p:spPr>
          <a:xfrm>
            <a:off x="8468199" y="730841"/>
            <a:ext cx="2690192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0000" b="1" dirty="0">
                <a:latin typeface="Arial" panose="020B0604020202020204" pitchFamily="34" charset="0"/>
                <a:cs typeface="Arial" panose="020B0604020202020204" pitchFamily="34" charset="0"/>
              </a:rPr>
              <a:t>ow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6AD3C25-107D-4648-AE76-D0D6870281B0}"/>
              </a:ext>
            </a:extLst>
          </p:cNvPr>
          <p:cNvSpPr/>
          <p:nvPr/>
        </p:nvSpPr>
        <p:spPr>
          <a:xfrm>
            <a:off x="8376076" y="3283179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B93F1C-77E4-44A8-AA7D-51531E89C8FE}"/>
              </a:ext>
            </a:extLst>
          </p:cNvPr>
          <p:cNvSpPr/>
          <p:nvPr/>
        </p:nvSpPr>
        <p:spPr>
          <a:xfrm>
            <a:off x="8903071" y="3045267"/>
            <a:ext cx="1911341" cy="17118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93FF381-BAAB-4880-B98E-B871E67C7F27}"/>
              </a:ext>
            </a:extLst>
          </p:cNvPr>
          <p:cNvSpPr txBox="1">
            <a:spLocks/>
          </p:cNvSpPr>
          <p:nvPr/>
        </p:nvSpPr>
        <p:spPr>
          <a:xfrm>
            <a:off x="10160810" y="725407"/>
            <a:ext cx="1988403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0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AD13155-22F8-4E2D-B2DC-F9B97EFC0DC9}"/>
              </a:ext>
            </a:extLst>
          </p:cNvPr>
          <p:cNvSpPr/>
          <p:nvPr/>
        </p:nvSpPr>
        <p:spPr>
          <a:xfrm>
            <a:off x="10957382" y="3028901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5228896-600F-4BBF-86AC-56D49169DD65}"/>
              </a:ext>
            </a:extLst>
          </p:cNvPr>
          <p:cNvSpPr/>
          <p:nvPr/>
        </p:nvSpPr>
        <p:spPr>
          <a:xfrm>
            <a:off x="467707" y="3091692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B694507-56B8-49AD-9C45-4DFBE5FF4BC2}"/>
              </a:ext>
            </a:extLst>
          </p:cNvPr>
          <p:cNvSpPr/>
          <p:nvPr/>
        </p:nvSpPr>
        <p:spPr>
          <a:xfrm>
            <a:off x="11538481" y="2517913"/>
            <a:ext cx="106005" cy="16937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8EC10FB-EB38-408B-AED0-45B2F0927149}"/>
              </a:ext>
            </a:extLst>
          </p:cNvPr>
          <p:cNvSpPr txBox="1">
            <a:spLocks/>
          </p:cNvSpPr>
          <p:nvPr/>
        </p:nvSpPr>
        <p:spPr>
          <a:xfrm>
            <a:off x="-333747" y="971344"/>
            <a:ext cx="1988403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0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C9AED3C-34DB-4EC9-8770-CCB2873F3AC5}"/>
              </a:ext>
            </a:extLst>
          </p:cNvPr>
          <p:cNvSpPr txBox="1">
            <a:spLocks/>
          </p:cNvSpPr>
          <p:nvPr/>
        </p:nvSpPr>
        <p:spPr>
          <a:xfrm>
            <a:off x="948315" y="854764"/>
            <a:ext cx="1988403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0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DFF7CB6-6A71-4F33-B79B-DA7927795ADE}"/>
              </a:ext>
            </a:extLst>
          </p:cNvPr>
          <p:cNvSpPr txBox="1">
            <a:spLocks/>
          </p:cNvSpPr>
          <p:nvPr/>
        </p:nvSpPr>
        <p:spPr>
          <a:xfrm>
            <a:off x="1902326" y="873609"/>
            <a:ext cx="2690192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0000" b="1" dirty="0">
                <a:latin typeface="Arial" panose="020B0604020202020204" pitchFamily="34" charset="0"/>
                <a:cs typeface="Arial" panose="020B0604020202020204" pitchFamily="34" charset="0"/>
              </a:rPr>
              <a:t>ow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01EDD03-9B20-4B82-96FF-62E047521270}"/>
              </a:ext>
            </a:extLst>
          </p:cNvPr>
          <p:cNvSpPr/>
          <p:nvPr/>
        </p:nvSpPr>
        <p:spPr>
          <a:xfrm>
            <a:off x="1789757" y="3091484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45CB12-8401-46EF-ACE4-236203641D8C}"/>
              </a:ext>
            </a:extLst>
          </p:cNvPr>
          <p:cNvSpPr/>
          <p:nvPr/>
        </p:nvSpPr>
        <p:spPr>
          <a:xfrm>
            <a:off x="2367521" y="3166235"/>
            <a:ext cx="1988403" cy="19546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BD521834-14C3-4C42-BD1C-82DD848F4C9F}"/>
              </a:ext>
            </a:extLst>
          </p:cNvPr>
          <p:cNvSpPr txBox="1">
            <a:spLocks/>
          </p:cNvSpPr>
          <p:nvPr/>
        </p:nvSpPr>
        <p:spPr>
          <a:xfrm>
            <a:off x="4148873" y="902445"/>
            <a:ext cx="1988403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0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GB" sz="10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ECF8CC5E-82FA-403B-990D-B39334E17D4B}"/>
              </a:ext>
            </a:extLst>
          </p:cNvPr>
          <p:cNvSpPr txBox="1">
            <a:spLocks/>
          </p:cNvSpPr>
          <p:nvPr/>
        </p:nvSpPr>
        <p:spPr>
          <a:xfrm>
            <a:off x="4740456" y="902445"/>
            <a:ext cx="1988403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0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C9521BC-01B2-468D-917B-A3A86ECD462B}"/>
              </a:ext>
            </a:extLst>
          </p:cNvPr>
          <p:cNvSpPr/>
          <p:nvPr/>
        </p:nvSpPr>
        <p:spPr>
          <a:xfrm>
            <a:off x="5651831" y="3041224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866804-9F6F-4200-ABFB-46541519BA0D}"/>
              </a:ext>
            </a:extLst>
          </p:cNvPr>
          <p:cNvSpPr/>
          <p:nvPr/>
        </p:nvSpPr>
        <p:spPr>
          <a:xfrm>
            <a:off x="4971229" y="3041224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DFAFBF72-97F9-4047-B1A8-88328B62E034}"/>
              </a:ext>
            </a:extLst>
          </p:cNvPr>
          <p:cNvSpPr txBox="1">
            <a:spLocks/>
          </p:cNvSpPr>
          <p:nvPr/>
        </p:nvSpPr>
        <p:spPr>
          <a:xfrm>
            <a:off x="6096000" y="970463"/>
            <a:ext cx="1988403" cy="2292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0000" b="1" dirty="0">
                <a:latin typeface="CCW Precursive 7" panose="03050602040000000000" pitchFamily="66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CE95676-F749-4B86-A1C6-03CB7199445F}"/>
              </a:ext>
            </a:extLst>
          </p:cNvPr>
          <p:cNvSpPr/>
          <p:nvPr/>
        </p:nvSpPr>
        <p:spPr>
          <a:xfrm>
            <a:off x="6785817" y="3041224"/>
            <a:ext cx="331304" cy="3445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Image result for a cow in a gown">
            <a:extLst>
              <a:ext uri="{FF2B5EF4-FFF2-40B4-BE49-F238E27FC236}">
                <a16:creationId xmlns:a16="http://schemas.microsoft.com/office/drawing/2014/main" id="{A196E821-93E3-451B-B072-F7F85A19F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873" y="3788792"/>
            <a:ext cx="3032443" cy="303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27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13" grpId="0"/>
      <p:bldP spid="14" grpId="0"/>
      <p:bldP spid="15" grpId="0"/>
      <p:bldP spid="18" grpId="0"/>
      <p:bldP spid="19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51</Words>
  <Application>Microsoft Office PowerPoint</Application>
  <PresentationFormat>Widescreen</PresentationFormat>
  <Paragraphs>39</Paragraphs>
  <Slides>8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CCW Precursive 7</vt:lpstr>
      <vt:lpstr>Office Theme</vt:lpstr>
      <vt:lpstr>‘Ow’ Words</vt:lpstr>
      <vt:lpstr>c</vt:lpstr>
      <vt:lpstr>h</vt:lpstr>
      <vt:lpstr>g</vt:lpstr>
      <vt:lpstr>r</vt:lpstr>
      <vt:lpstr>r</vt:lpstr>
      <vt:lpstr>g</vt:lpstr>
      <vt:lpstr>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‘Ow’ Words</dc:title>
  <dc:creator>Richard Hebblewhite</dc:creator>
  <cp:lastModifiedBy>Richard Hebblewhite</cp:lastModifiedBy>
  <cp:revision>13</cp:revision>
  <dcterms:created xsi:type="dcterms:W3CDTF">2020-03-22T14:56:52Z</dcterms:created>
  <dcterms:modified xsi:type="dcterms:W3CDTF">2020-03-22T20:29:30Z</dcterms:modified>
</cp:coreProperties>
</file>